
<file path=[Content_Types].xml><?xml version="1.0" encoding="utf-8"?>
<Types xmlns="http://schemas.openxmlformats.org/package/2006/content-types">
  <Default Extension="fntdata" ContentType="application/x-fontdata"/>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Lst>
  <p:notesMasterIdLst>
    <p:notesMasterId r:id="rId11"/>
  </p:notesMasterIdLst>
  <p:sldIdLst>
    <p:sldId id="256" r:id="rId3"/>
    <p:sldId id="257" r:id="rId4"/>
    <p:sldId id="258" r:id="rId5"/>
    <p:sldId id="259" r:id="rId6"/>
    <p:sldId id="260" r:id="rId7"/>
    <p:sldId id="261" r:id="rId8"/>
    <p:sldId id="264" r:id="rId9"/>
    <p:sldId id="265" r:id="rId10"/>
  </p:sldIdLst>
  <p:sldSz cx="9144000" cy="5143500" type="screen16x9"/>
  <p:notesSz cx="6858000" cy="9144000"/>
  <p:embeddedFontLst>
    <p:embeddedFont>
      <p:font typeface="Arial Narrow" panose="020B0604020202020204" pitchFamily="34" charset="0"/>
      <p:regular r:id="rId12"/>
      <p:bold r:id="rId13"/>
      <p:italic r:id="rId14"/>
      <p:boldItalic r:id="rId15"/>
    </p:embeddedFont>
    <p:embeddedFont>
      <p:font typeface="Merriweather" pitchFamily="2" charset="77"/>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8" autoAdjust="0"/>
    <p:restoredTop sz="94695"/>
  </p:normalViewPr>
  <p:slideViewPr>
    <p:cSldViewPr snapToGrid="0">
      <p:cViewPr varScale="1">
        <p:scale>
          <a:sx n="150" d="100"/>
          <a:sy n="150" d="100"/>
        </p:scale>
        <p:origin x="5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0bae5eca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0bae5eca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7da6fbc51_2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7da6fbc51_2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02610c9a5_0_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a02610c9a5_0_2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With about 14,000 UG students at BU, Harpur UG students make up 67% of UG population @ BU</a:t>
            </a:r>
            <a:endParaRPr dirty="0"/>
          </a:p>
        </p:txBody>
      </p:sp>
      <p:sp>
        <p:nvSpPr>
          <p:cNvPr id="138" name="Google Shape;138;ga02610c9a5_0_2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02610c9a5_0_25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a02610c9a5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02610c9a5_0_2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a02610c9a5_0_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02610c9a5_0_2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a02610c9a5_0_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6087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7da6fbc51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7da6fbc51_2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3022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2"/>
        </a:solidFill>
        <a:effectLst/>
      </p:bgPr>
    </p:bg>
    <p:spTree>
      <p:nvGrpSpPr>
        <p:cNvPr id="1" name="Shape 65"/>
        <p:cNvGrpSpPr/>
        <p:nvPr/>
      </p:nvGrpSpPr>
      <p:grpSpPr>
        <a:xfrm>
          <a:off x="0" y="0"/>
          <a:ext cx="0" cy="0"/>
          <a:chOff x="0" y="0"/>
          <a:chExt cx="0" cy="0"/>
        </a:xfrm>
      </p:grpSpPr>
      <p:sp>
        <p:nvSpPr>
          <p:cNvPr id="66" name="Google Shape;66;p14"/>
          <p:cNvSpPr>
            <a:spLocks noGrp="1"/>
          </p:cNvSpPr>
          <p:nvPr>
            <p:ph type="pic" idx="2"/>
          </p:nvPr>
        </p:nvSpPr>
        <p:spPr>
          <a:xfrm>
            <a:off x="0" y="0"/>
            <a:ext cx="9144000" cy="5143500"/>
          </a:xfrm>
          <a:prstGeom prst="rect">
            <a:avLst/>
          </a:prstGeom>
          <a:noFill/>
          <a:ln>
            <a:noFill/>
          </a:ln>
        </p:spPr>
        <p:txBody>
          <a:bodyPr spcFirstLastPara="1" wrap="square" lIns="68575" tIns="34275" rIns="68575" bIns="34275" anchor="ctr" anchorCtr="0">
            <a:noAutofit/>
          </a:bodyPr>
          <a:lstStyle>
            <a:lvl1pPr marR="0" lvl="0" algn="ctr" rtl="0">
              <a:spcBef>
                <a:spcPts val="700"/>
              </a:spcBef>
              <a:spcAft>
                <a:spcPts val="0"/>
              </a:spcAft>
              <a:buSzPts val="1100"/>
              <a:buNone/>
              <a:defRPr sz="1800" b="0" i="0" u="none" strike="noStrike" cap="none">
                <a:solidFill>
                  <a:schemeClr val="dk1"/>
                </a:solidFill>
                <a:latin typeface="Arial"/>
                <a:ea typeface="Arial"/>
                <a:cs typeface="Arial"/>
                <a:sym typeface="Arial"/>
              </a:defRPr>
            </a:lvl1pPr>
            <a:lvl2pPr marR="0" lvl="1" algn="l" rtl="0">
              <a:spcBef>
                <a:spcPts val="300"/>
              </a:spcBef>
              <a:spcAft>
                <a:spcPts val="0"/>
              </a:spcAft>
              <a:buClr>
                <a:schemeClr val="accent2"/>
              </a:buClr>
              <a:buSzPts val="800"/>
              <a:buFont typeface="Noto Sans Symbols"/>
              <a:buChar char="■"/>
              <a:defRPr sz="1500" b="0" i="0" u="none" strike="noStrike" cap="none">
                <a:solidFill>
                  <a:schemeClr val="dk1"/>
                </a:solidFill>
                <a:latin typeface="Arial"/>
                <a:ea typeface="Arial"/>
                <a:cs typeface="Arial"/>
                <a:sym typeface="Arial"/>
              </a:defRPr>
            </a:lvl2pPr>
            <a:lvl3pPr marR="0" lvl="2" algn="l" rtl="0">
              <a:spcBef>
                <a:spcPts val="300"/>
              </a:spcBef>
              <a:spcAft>
                <a:spcPts val="0"/>
              </a:spcAft>
              <a:buClr>
                <a:schemeClr val="lt2"/>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00"/>
              </a:spcBef>
              <a:spcAft>
                <a:spcPts val="0"/>
              </a:spcAft>
              <a:buClr>
                <a:schemeClr val="lt2"/>
              </a:buClr>
              <a:buSzPts val="700"/>
              <a:buFont typeface="Noto Sans Symbols"/>
              <a:buChar char="■"/>
              <a:defRPr sz="1200" b="0" i="0" u="none" strike="noStrike" cap="none">
                <a:solidFill>
                  <a:schemeClr val="dk1"/>
                </a:solidFill>
                <a:latin typeface="Arial"/>
                <a:ea typeface="Arial"/>
                <a:cs typeface="Arial"/>
                <a:sym typeface="Arial"/>
              </a:defRPr>
            </a:lvl4pPr>
            <a:lvl5pPr marR="0" lvl="4" algn="l" rtl="0">
              <a:spcBef>
                <a:spcPts val="200"/>
              </a:spcBef>
              <a:spcAft>
                <a:spcPts val="0"/>
              </a:spcAft>
              <a:buClr>
                <a:schemeClr val="lt2"/>
              </a:buClr>
              <a:buSzPts val="600"/>
              <a:buFont typeface="Noto Sans Symbols"/>
              <a:buChar char="■"/>
              <a:defRPr sz="1200" b="0" i="0" u="none" strike="noStrike" cap="none">
                <a:solidFill>
                  <a:schemeClr val="dk1"/>
                </a:solidFill>
                <a:latin typeface="Arial"/>
                <a:ea typeface="Arial"/>
                <a:cs typeface="Arial"/>
                <a:sym typeface="Arial"/>
              </a:defRPr>
            </a:lvl5pPr>
            <a:lvl6pPr marR="0" lvl="5" algn="l" rtl="0">
              <a:spcBef>
                <a:spcPts val="300"/>
              </a:spcBef>
              <a:spcAft>
                <a:spcPts val="0"/>
              </a:spcAft>
              <a:buClr>
                <a:srgbClr val="006F51"/>
              </a:buClr>
              <a:buSzPts val="800"/>
              <a:buFont typeface="Noto Sans Symbols"/>
              <a:buChar char="■"/>
              <a:defRPr sz="1500" b="0" i="0" u="none" strike="noStrike" cap="none">
                <a:solidFill>
                  <a:schemeClr val="dk1"/>
                </a:solidFill>
                <a:latin typeface="Arial Narrow"/>
                <a:ea typeface="Arial Narrow"/>
                <a:cs typeface="Arial Narrow"/>
                <a:sym typeface="Arial Narrow"/>
              </a:defRPr>
            </a:lvl6pPr>
            <a:lvl7pPr marR="0" lvl="6" algn="l" rtl="0">
              <a:spcBef>
                <a:spcPts val="300"/>
              </a:spcBef>
              <a:spcAft>
                <a:spcPts val="0"/>
              </a:spcAft>
              <a:buClr>
                <a:srgbClr val="006F51"/>
              </a:buClr>
              <a:buSzPts val="800"/>
              <a:buFont typeface="Noto Sans Symbols"/>
              <a:buChar char="■"/>
              <a:defRPr sz="1500" b="0" i="0" u="none" strike="noStrike" cap="none">
                <a:solidFill>
                  <a:schemeClr val="dk1"/>
                </a:solidFill>
                <a:latin typeface="Arial Narrow"/>
                <a:ea typeface="Arial Narrow"/>
                <a:cs typeface="Arial Narrow"/>
                <a:sym typeface="Arial Narrow"/>
              </a:defRPr>
            </a:lvl7pPr>
            <a:lvl8pPr marR="0" lvl="7" algn="l" rtl="0">
              <a:spcBef>
                <a:spcPts val="300"/>
              </a:spcBef>
              <a:spcAft>
                <a:spcPts val="0"/>
              </a:spcAft>
              <a:buClr>
                <a:srgbClr val="006F51"/>
              </a:buClr>
              <a:buSzPts val="800"/>
              <a:buFont typeface="Noto Sans Symbols"/>
              <a:buChar char="■"/>
              <a:defRPr sz="1500" b="0" i="0" u="none" strike="noStrike" cap="none">
                <a:solidFill>
                  <a:schemeClr val="dk1"/>
                </a:solidFill>
                <a:latin typeface="Arial Narrow"/>
                <a:ea typeface="Arial Narrow"/>
                <a:cs typeface="Arial Narrow"/>
                <a:sym typeface="Arial Narrow"/>
              </a:defRPr>
            </a:lvl8pPr>
            <a:lvl9pPr marR="0" lvl="8" algn="l" rtl="0">
              <a:spcBef>
                <a:spcPts val="300"/>
              </a:spcBef>
              <a:spcAft>
                <a:spcPts val="0"/>
              </a:spcAft>
              <a:buClr>
                <a:srgbClr val="006F51"/>
              </a:buClr>
              <a:buSzPts val="800"/>
              <a:buFont typeface="Noto Sans Symbols"/>
              <a:buChar char="■"/>
              <a:defRPr sz="1500" b="0" i="0" u="none" strike="noStrike" cap="none">
                <a:solidFill>
                  <a:schemeClr val="dk1"/>
                </a:solidFill>
                <a:latin typeface="Arial Narrow"/>
                <a:ea typeface="Arial Narrow"/>
                <a:cs typeface="Arial Narrow"/>
                <a:sym typeface="Arial Narrow"/>
              </a:defRPr>
            </a:lvl9pPr>
          </a:lstStyle>
          <a:p>
            <a:endParaRPr/>
          </a:p>
        </p:txBody>
      </p:sp>
      <p:sp>
        <p:nvSpPr>
          <p:cNvPr id="67" name="Google Shape;67;p14"/>
          <p:cNvSpPr txBox="1">
            <a:spLocks noGrp="1"/>
          </p:cNvSpPr>
          <p:nvPr>
            <p:ph type="ctrTitle"/>
          </p:nvPr>
        </p:nvSpPr>
        <p:spPr>
          <a:xfrm>
            <a:off x="304800" y="457200"/>
            <a:ext cx="7772400" cy="1085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8"/>
        <p:cNvGrpSpPr/>
        <p:nvPr/>
      </p:nvGrpSpPr>
      <p:grpSpPr>
        <a:xfrm>
          <a:off x="0" y="0"/>
          <a:ext cx="0" cy="0"/>
          <a:chOff x="0" y="0"/>
          <a:chExt cx="0" cy="0"/>
        </a:xfrm>
      </p:grpSpPr>
      <p:sp>
        <p:nvSpPr>
          <p:cNvPr id="69" name="Google Shape;69;p15"/>
          <p:cNvSpPr/>
          <p:nvPr/>
        </p:nvSpPr>
        <p:spPr>
          <a:xfrm>
            <a:off x="0" y="0"/>
            <a:ext cx="9144000" cy="342900"/>
          </a:xfrm>
          <a:prstGeom prst="rect">
            <a:avLst/>
          </a:pr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2"/>
              </a:solidFill>
              <a:latin typeface="Arial Narrow"/>
              <a:ea typeface="Arial Narrow"/>
              <a:cs typeface="Arial Narrow"/>
              <a:sym typeface="Arial Narrow"/>
            </a:endParaRPr>
          </a:p>
        </p:txBody>
      </p:sp>
      <p:pic>
        <p:nvPicPr>
          <p:cNvPr id="70" name="Google Shape;70;p15" descr="B-symbol-2c.png"/>
          <p:cNvPicPr preferRelativeResize="0"/>
          <p:nvPr/>
        </p:nvPicPr>
        <p:blipFill rotWithShape="1">
          <a:blip r:embed="rId2">
            <a:alphaModFix/>
          </a:blip>
          <a:srcRect/>
          <a:stretch/>
        </p:blipFill>
        <p:spPr>
          <a:xfrm>
            <a:off x="381000" y="108347"/>
            <a:ext cx="346472" cy="304800"/>
          </a:xfrm>
          <a:prstGeom prst="rect">
            <a:avLst/>
          </a:prstGeom>
          <a:noFill/>
          <a:ln>
            <a:noFill/>
          </a:ln>
        </p:spPr>
      </p:pic>
      <p:sp>
        <p:nvSpPr>
          <p:cNvPr id="71" name="Google Shape;71;p15"/>
          <p:cNvSpPr txBox="1"/>
          <p:nvPr/>
        </p:nvSpPr>
        <p:spPr>
          <a:xfrm>
            <a:off x="1447800" y="0"/>
            <a:ext cx="7543800" cy="342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en" sz="700" b="1" i="0" u="none">
                <a:solidFill>
                  <a:srgbClr val="C2D72E"/>
                </a:solidFill>
                <a:latin typeface="Arial"/>
                <a:ea typeface="Arial"/>
                <a:cs typeface="Arial"/>
                <a:sym typeface="Arial"/>
              </a:rPr>
              <a:t>HARPUR COLLEGE ACADEMIC ADVISING</a:t>
            </a:r>
            <a:endParaRPr sz="1100"/>
          </a:p>
        </p:txBody>
      </p:sp>
      <p:sp>
        <p:nvSpPr>
          <p:cNvPr id="72" name="Google Shape;72;p15"/>
          <p:cNvSpPr>
            <a:spLocks noGrp="1"/>
          </p:cNvSpPr>
          <p:nvPr>
            <p:ph type="pic" idx="2"/>
          </p:nvPr>
        </p:nvSpPr>
        <p:spPr>
          <a:xfrm>
            <a:off x="5965031" y="342900"/>
            <a:ext cx="3179100" cy="4800600"/>
          </a:xfrm>
          <a:prstGeom prst="rect">
            <a:avLst/>
          </a:prstGeom>
          <a:noFill/>
          <a:ln>
            <a:noFill/>
          </a:ln>
        </p:spPr>
        <p:txBody>
          <a:bodyPr spcFirstLastPara="1" wrap="square" lIns="68575" tIns="34275" rIns="68575" bIns="34275" anchor="t" anchorCtr="0">
            <a:noAutofit/>
          </a:bodyPr>
          <a:lstStyle>
            <a:lvl1pPr marR="0" lvl="0" algn="l" rtl="0">
              <a:spcBef>
                <a:spcPts val="700"/>
              </a:spcBef>
              <a:spcAft>
                <a:spcPts val="0"/>
              </a:spcAft>
              <a:buSzPts val="1100"/>
              <a:buNone/>
              <a:defRPr sz="1800" b="0" i="0" u="none" strike="noStrike" cap="none">
                <a:solidFill>
                  <a:schemeClr val="dk1"/>
                </a:solidFill>
                <a:latin typeface="Arial"/>
                <a:ea typeface="Arial"/>
                <a:cs typeface="Arial"/>
                <a:sym typeface="Arial"/>
              </a:defRPr>
            </a:lvl1pPr>
            <a:lvl2pPr marR="0" lvl="1" algn="l" rtl="0">
              <a:spcBef>
                <a:spcPts val="300"/>
              </a:spcBef>
              <a:spcAft>
                <a:spcPts val="0"/>
              </a:spcAft>
              <a:buClr>
                <a:schemeClr val="accent2"/>
              </a:buClr>
              <a:buSzPts val="800"/>
              <a:buFont typeface="Noto Sans Symbols"/>
              <a:buChar char="■"/>
              <a:defRPr sz="1500" b="0" i="0" u="none" strike="noStrike" cap="none">
                <a:solidFill>
                  <a:schemeClr val="dk1"/>
                </a:solidFill>
                <a:latin typeface="Arial"/>
                <a:ea typeface="Arial"/>
                <a:cs typeface="Arial"/>
                <a:sym typeface="Arial"/>
              </a:defRPr>
            </a:lvl2pPr>
            <a:lvl3pPr marR="0" lvl="2" algn="l" rtl="0">
              <a:spcBef>
                <a:spcPts val="300"/>
              </a:spcBef>
              <a:spcAft>
                <a:spcPts val="0"/>
              </a:spcAft>
              <a:buClr>
                <a:schemeClr val="lt2"/>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00"/>
              </a:spcBef>
              <a:spcAft>
                <a:spcPts val="0"/>
              </a:spcAft>
              <a:buClr>
                <a:schemeClr val="lt2"/>
              </a:buClr>
              <a:buSzPts val="700"/>
              <a:buFont typeface="Noto Sans Symbols"/>
              <a:buChar char="■"/>
              <a:defRPr sz="1200" b="0" i="0" u="none" strike="noStrike" cap="none">
                <a:solidFill>
                  <a:schemeClr val="dk1"/>
                </a:solidFill>
                <a:latin typeface="Arial"/>
                <a:ea typeface="Arial"/>
                <a:cs typeface="Arial"/>
                <a:sym typeface="Arial"/>
              </a:defRPr>
            </a:lvl4pPr>
            <a:lvl5pPr marR="0" lvl="4" algn="l" rtl="0">
              <a:spcBef>
                <a:spcPts val="200"/>
              </a:spcBef>
              <a:spcAft>
                <a:spcPts val="0"/>
              </a:spcAft>
              <a:buClr>
                <a:schemeClr val="lt2"/>
              </a:buClr>
              <a:buSzPts val="600"/>
              <a:buFont typeface="Noto Sans Symbols"/>
              <a:buChar char="■"/>
              <a:defRPr sz="1200" b="0" i="0" u="none" strike="noStrike" cap="none">
                <a:solidFill>
                  <a:schemeClr val="dk1"/>
                </a:solidFill>
                <a:latin typeface="Arial"/>
                <a:ea typeface="Arial"/>
                <a:cs typeface="Arial"/>
                <a:sym typeface="Arial"/>
              </a:defRPr>
            </a:lvl5pPr>
            <a:lvl6pPr marR="0" lvl="5" algn="l" rtl="0">
              <a:spcBef>
                <a:spcPts val="300"/>
              </a:spcBef>
              <a:spcAft>
                <a:spcPts val="0"/>
              </a:spcAft>
              <a:buClr>
                <a:srgbClr val="006F51"/>
              </a:buClr>
              <a:buSzPts val="800"/>
              <a:buFont typeface="Noto Sans Symbols"/>
              <a:buChar char="■"/>
              <a:defRPr sz="1500" b="0" i="0" u="none" strike="noStrike" cap="none">
                <a:solidFill>
                  <a:schemeClr val="dk1"/>
                </a:solidFill>
                <a:latin typeface="Arial Narrow"/>
                <a:ea typeface="Arial Narrow"/>
                <a:cs typeface="Arial Narrow"/>
                <a:sym typeface="Arial Narrow"/>
              </a:defRPr>
            </a:lvl6pPr>
            <a:lvl7pPr marR="0" lvl="6" algn="l" rtl="0">
              <a:spcBef>
                <a:spcPts val="300"/>
              </a:spcBef>
              <a:spcAft>
                <a:spcPts val="0"/>
              </a:spcAft>
              <a:buClr>
                <a:srgbClr val="006F51"/>
              </a:buClr>
              <a:buSzPts val="800"/>
              <a:buFont typeface="Noto Sans Symbols"/>
              <a:buChar char="■"/>
              <a:defRPr sz="1500" b="0" i="0" u="none" strike="noStrike" cap="none">
                <a:solidFill>
                  <a:schemeClr val="dk1"/>
                </a:solidFill>
                <a:latin typeface="Arial Narrow"/>
                <a:ea typeface="Arial Narrow"/>
                <a:cs typeface="Arial Narrow"/>
                <a:sym typeface="Arial Narrow"/>
              </a:defRPr>
            </a:lvl7pPr>
            <a:lvl8pPr marR="0" lvl="7" algn="l" rtl="0">
              <a:spcBef>
                <a:spcPts val="300"/>
              </a:spcBef>
              <a:spcAft>
                <a:spcPts val="0"/>
              </a:spcAft>
              <a:buClr>
                <a:srgbClr val="006F51"/>
              </a:buClr>
              <a:buSzPts val="800"/>
              <a:buFont typeface="Noto Sans Symbols"/>
              <a:buChar char="■"/>
              <a:defRPr sz="1500" b="0" i="0" u="none" strike="noStrike" cap="none">
                <a:solidFill>
                  <a:schemeClr val="dk1"/>
                </a:solidFill>
                <a:latin typeface="Arial Narrow"/>
                <a:ea typeface="Arial Narrow"/>
                <a:cs typeface="Arial Narrow"/>
                <a:sym typeface="Arial Narrow"/>
              </a:defRPr>
            </a:lvl8pPr>
            <a:lvl9pPr marR="0" lvl="8" algn="l" rtl="0">
              <a:spcBef>
                <a:spcPts val="300"/>
              </a:spcBef>
              <a:spcAft>
                <a:spcPts val="0"/>
              </a:spcAft>
              <a:buClr>
                <a:srgbClr val="006F51"/>
              </a:buClr>
              <a:buSzPts val="800"/>
              <a:buFont typeface="Noto Sans Symbols"/>
              <a:buChar char="■"/>
              <a:defRPr sz="1500" b="0" i="0" u="none" strike="noStrike" cap="none">
                <a:solidFill>
                  <a:schemeClr val="dk1"/>
                </a:solidFill>
                <a:latin typeface="Arial Narrow"/>
                <a:ea typeface="Arial Narrow"/>
                <a:cs typeface="Arial Narrow"/>
                <a:sym typeface="Arial Narrow"/>
              </a:defRPr>
            </a:lvl9pPr>
          </a:lstStyle>
          <a:p>
            <a:endParaRPr/>
          </a:p>
        </p:txBody>
      </p:sp>
      <p:sp>
        <p:nvSpPr>
          <p:cNvPr id="73" name="Google Shape;73;p15"/>
          <p:cNvSpPr txBox="1">
            <a:spLocks noGrp="1"/>
          </p:cNvSpPr>
          <p:nvPr>
            <p:ph type="title"/>
          </p:nvPr>
        </p:nvSpPr>
        <p:spPr>
          <a:xfrm>
            <a:off x="685801" y="742950"/>
            <a:ext cx="5063700" cy="9954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SzPts val="1100"/>
              <a:buNone/>
              <a:defRPr>
                <a:solidFill>
                  <a:schemeClr val="dk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4" name="Google Shape;74;p15"/>
          <p:cNvSpPr txBox="1">
            <a:spLocks noGrp="1"/>
          </p:cNvSpPr>
          <p:nvPr>
            <p:ph type="body" idx="1"/>
          </p:nvPr>
        </p:nvSpPr>
        <p:spPr>
          <a:xfrm>
            <a:off x="685800" y="1371600"/>
            <a:ext cx="4680900" cy="3257400"/>
          </a:xfrm>
          <a:prstGeom prst="rect">
            <a:avLst/>
          </a:prstGeom>
          <a:noFill/>
          <a:ln>
            <a:noFill/>
          </a:ln>
        </p:spPr>
        <p:txBody>
          <a:bodyPr spcFirstLastPara="1" wrap="square" lIns="68575" tIns="34275" rIns="68575" bIns="34275" anchor="t" anchorCtr="0">
            <a:noAutofit/>
          </a:bodyPr>
          <a:lstStyle>
            <a:lvl1pPr marL="457200" lvl="0" indent="-228600" algn="l" rtl="0">
              <a:lnSpc>
                <a:spcPct val="95000"/>
              </a:lnSpc>
              <a:spcBef>
                <a:spcPts val="800"/>
              </a:spcBef>
              <a:spcAft>
                <a:spcPts val="0"/>
              </a:spcAft>
              <a:buSzPts val="1100"/>
              <a:buNone/>
              <a:defRPr/>
            </a:lvl1pPr>
            <a:lvl2pPr marL="914400" lvl="1" indent="-279400" algn="l" rtl="0">
              <a:spcBef>
                <a:spcPts val="300"/>
              </a:spcBef>
              <a:spcAft>
                <a:spcPts val="0"/>
              </a:spcAft>
              <a:buClr>
                <a:schemeClr val="accent2"/>
              </a:buClr>
              <a:buSzPts val="800"/>
              <a:buChar char="■"/>
              <a:defRPr/>
            </a:lvl2pPr>
            <a:lvl3pPr marL="1371600" lvl="2" indent="-317500" algn="l" rtl="0">
              <a:spcBef>
                <a:spcPts val="300"/>
              </a:spcBef>
              <a:spcAft>
                <a:spcPts val="0"/>
              </a:spcAft>
              <a:buClr>
                <a:schemeClr val="lt2"/>
              </a:buClr>
              <a:buSzPts val="1400"/>
              <a:buChar char="▪"/>
              <a:defRPr/>
            </a:lvl3pPr>
            <a:lvl4pPr marL="1828800" lvl="3" indent="-273050" algn="l" rtl="0">
              <a:spcBef>
                <a:spcPts val="300"/>
              </a:spcBef>
              <a:spcAft>
                <a:spcPts val="0"/>
              </a:spcAft>
              <a:buSzPts val="700"/>
              <a:buChar char="■"/>
              <a:defRPr/>
            </a:lvl4pPr>
            <a:lvl5pPr marL="2286000" lvl="4" indent="-273050" algn="l" rtl="0">
              <a:spcBef>
                <a:spcPts val="300"/>
              </a:spcBef>
              <a:spcAft>
                <a:spcPts val="0"/>
              </a:spcAft>
              <a:buSzPts val="700"/>
              <a:buChar char="■"/>
              <a:defRPr/>
            </a:lvl5pPr>
            <a:lvl6pPr marL="2743200" lvl="5" indent="-273050" algn="l" rtl="0">
              <a:spcBef>
                <a:spcPts val="300"/>
              </a:spcBef>
              <a:spcAft>
                <a:spcPts val="0"/>
              </a:spcAft>
              <a:buSzPts val="700"/>
              <a:buChar char="■"/>
              <a:defRPr/>
            </a:lvl6pPr>
            <a:lvl7pPr marL="3200400" lvl="6" indent="-273050" algn="l" rtl="0">
              <a:spcBef>
                <a:spcPts val="300"/>
              </a:spcBef>
              <a:spcAft>
                <a:spcPts val="0"/>
              </a:spcAft>
              <a:buSzPts val="700"/>
              <a:buChar char="■"/>
              <a:defRPr/>
            </a:lvl7pPr>
            <a:lvl8pPr marL="3657600" lvl="7" indent="-273050" algn="l" rtl="0">
              <a:spcBef>
                <a:spcPts val="300"/>
              </a:spcBef>
              <a:spcAft>
                <a:spcPts val="0"/>
              </a:spcAft>
              <a:buSzPts val="700"/>
              <a:buChar char="■"/>
              <a:defRPr/>
            </a:lvl8pPr>
            <a:lvl9pPr marL="4114800" lvl="8" indent="-273050" algn="l" rtl="0">
              <a:spcBef>
                <a:spcPts val="300"/>
              </a:spcBef>
              <a:spcAft>
                <a:spcPts val="0"/>
              </a:spcAft>
              <a:buSzPts val="7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p16"/>
          <p:cNvSpPr/>
          <p:nvPr/>
        </p:nvSpPr>
        <p:spPr>
          <a:xfrm>
            <a:off x="0" y="0"/>
            <a:ext cx="9144000" cy="342900"/>
          </a:xfrm>
          <a:prstGeom prst="rect">
            <a:avLst/>
          </a:pr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2"/>
              </a:solidFill>
              <a:latin typeface="Arial Narrow"/>
              <a:ea typeface="Arial Narrow"/>
              <a:cs typeface="Arial Narrow"/>
              <a:sym typeface="Arial Narrow"/>
            </a:endParaRPr>
          </a:p>
        </p:txBody>
      </p:sp>
      <p:pic>
        <p:nvPicPr>
          <p:cNvPr id="77" name="Google Shape;77;p16" descr="B-symbol-2c.png"/>
          <p:cNvPicPr preferRelativeResize="0"/>
          <p:nvPr/>
        </p:nvPicPr>
        <p:blipFill rotWithShape="1">
          <a:blip r:embed="rId2">
            <a:alphaModFix/>
          </a:blip>
          <a:srcRect/>
          <a:stretch/>
        </p:blipFill>
        <p:spPr>
          <a:xfrm>
            <a:off x="381000" y="108347"/>
            <a:ext cx="346472" cy="304800"/>
          </a:xfrm>
          <a:prstGeom prst="rect">
            <a:avLst/>
          </a:prstGeom>
          <a:noFill/>
          <a:ln>
            <a:noFill/>
          </a:ln>
        </p:spPr>
      </p:pic>
      <p:sp>
        <p:nvSpPr>
          <p:cNvPr id="78" name="Google Shape;78;p16"/>
          <p:cNvSpPr txBox="1"/>
          <p:nvPr/>
        </p:nvSpPr>
        <p:spPr>
          <a:xfrm>
            <a:off x="8686800" y="4800600"/>
            <a:ext cx="457200" cy="228600"/>
          </a:xfrm>
          <a:prstGeom prst="rect">
            <a:avLst/>
          </a:prstGeom>
          <a:noFill/>
          <a:ln>
            <a:noFill/>
          </a:ln>
        </p:spPr>
        <p:txBody>
          <a:bodyPr spcFirstLastPara="1" wrap="square" lIns="68575" tIns="34275" rIns="68575" bIns="34275" anchor="b" anchorCtr="0">
            <a:noAutofit/>
          </a:bodyPr>
          <a:lstStyle/>
          <a:p>
            <a:pPr marL="0" marR="0" lvl="0" indent="0" algn="l" rtl="0">
              <a:spcBef>
                <a:spcPts val="0"/>
              </a:spcBef>
              <a:spcAft>
                <a:spcPts val="0"/>
              </a:spcAft>
              <a:buNone/>
            </a:pPr>
            <a:fld id="{00000000-1234-1234-1234-123412341234}" type="slidenum">
              <a:rPr lang="en"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79" name="Google Shape;79;p16"/>
          <p:cNvSpPr txBox="1"/>
          <p:nvPr/>
        </p:nvSpPr>
        <p:spPr>
          <a:xfrm>
            <a:off x="1447800" y="0"/>
            <a:ext cx="7543800" cy="342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en" sz="700" b="1" i="0">
                <a:solidFill>
                  <a:srgbClr val="C2D72E"/>
                </a:solidFill>
                <a:latin typeface="Arial"/>
                <a:ea typeface="Arial"/>
                <a:cs typeface="Arial"/>
                <a:sym typeface="Arial"/>
              </a:rPr>
              <a:t>HARPUR COLLEGE ACADEMIC ADVISING</a:t>
            </a:r>
            <a:endParaRPr sz="1100"/>
          </a:p>
        </p:txBody>
      </p:sp>
      <p:sp>
        <p:nvSpPr>
          <p:cNvPr id="80" name="Google Shape;80;p16"/>
          <p:cNvSpPr txBox="1">
            <a:spLocks noGrp="1"/>
          </p:cNvSpPr>
          <p:nvPr>
            <p:ph type="title"/>
          </p:nvPr>
        </p:nvSpPr>
        <p:spPr>
          <a:xfrm>
            <a:off x="685800" y="742950"/>
            <a:ext cx="8250300" cy="8001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SzPts val="1100"/>
              <a:buNone/>
              <a:defRPr>
                <a:solidFill>
                  <a:schemeClr val="dk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1" name="Google Shape;81;p16"/>
          <p:cNvSpPr txBox="1">
            <a:spLocks noGrp="1"/>
          </p:cNvSpPr>
          <p:nvPr>
            <p:ph type="body" idx="1"/>
          </p:nvPr>
        </p:nvSpPr>
        <p:spPr>
          <a:xfrm>
            <a:off x="685800" y="1371600"/>
            <a:ext cx="8153400" cy="3257400"/>
          </a:xfrm>
          <a:prstGeom prst="rect">
            <a:avLst/>
          </a:prstGeom>
          <a:noFill/>
          <a:ln>
            <a:noFill/>
          </a:ln>
        </p:spPr>
        <p:txBody>
          <a:bodyPr spcFirstLastPara="1" wrap="square" lIns="68575" tIns="34275" rIns="68575" bIns="34275" anchor="t" anchorCtr="0">
            <a:noAutofit/>
          </a:bodyPr>
          <a:lstStyle>
            <a:lvl1pPr marL="457200" lvl="0" indent="-228600" algn="l" rtl="0">
              <a:lnSpc>
                <a:spcPct val="95000"/>
              </a:lnSpc>
              <a:spcBef>
                <a:spcPts val="800"/>
              </a:spcBef>
              <a:spcAft>
                <a:spcPts val="0"/>
              </a:spcAft>
              <a:buSzPts val="1100"/>
              <a:buNone/>
              <a:defRPr/>
            </a:lvl1pPr>
            <a:lvl2pPr marL="914400" lvl="1" indent="-279400" algn="l" rtl="0">
              <a:spcBef>
                <a:spcPts val="300"/>
              </a:spcBef>
              <a:spcAft>
                <a:spcPts val="0"/>
              </a:spcAft>
              <a:buClr>
                <a:schemeClr val="accent2"/>
              </a:buClr>
              <a:buSzPts val="800"/>
              <a:buChar char="■"/>
              <a:defRPr/>
            </a:lvl2pPr>
            <a:lvl3pPr marL="1371600" lvl="2" indent="-317500" algn="l" rtl="0">
              <a:spcBef>
                <a:spcPts val="300"/>
              </a:spcBef>
              <a:spcAft>
                <a:spcPts val="0"/>
              </a:spcAft>
              <a:buClr>
                <a:schemeClr val="lt2"/>
              </a:buClr>
              <a:buSzPts val="1400"/>
              <a:buChar char="▪"/>
              <a:defRPr/>
            </a:lvl3pPr>
            <a:lvl4pPr marL="1828800" lvl="3" indent="-273050" algn="l" rtl="0">
              <a:spcBef>
                <a:spcPts val="300"/>
              </a:spcBef>
              <a:spcAft>
                <a:spcPts val="0"/>
              </a:spcAft>
              <a:buSzPts val="700"/>
              <a:buChar char="■"/>
              <a:defRPr/>
            </a:lvl4pPr>
            <a:lvl5pPr marL="2286000" lvl="4" indent="-273050" algn="l" rtl="0">
              <a:spcBef>
                <a:spcPts val="300"/>
              </a:spcBef>
              <a:spcAft>
                <a:spcPts val="0"/>
              </a:spcAft>
              <a:buSzPts val="700"/>
              <a:buChar char="■"/>
              <a:defRPr/>
            </a:lvl5pPr>
            <a:lvl6pPr marL="2743200" lvl="5" indent="-273050" algn="l" rtl="0">
              <a:spcBef>
                <a:spcPts val="300"/>
              </a:spcBef>
              <a:spcAft>
                <a:spcPts val="0"/>
              </a:spcAft>
              <a:buSzPts val="700"/>
              <a:buChar char="■"/>
              <a:defRPr/>
            </a:lvl6pPr>
            <a:lvl7pPr marL="3200400" lvl="6" indent="-273050" algn="l" rtl="0">
              <a:spcBef>
                <a:spcPts val="300"/>
              </a:spcBef>
              <a:spcAft>
                <a:spcPts val="0"/>
              </a:spcAft>
              <a:buSzPts val="700"/>
              <a:buChar char="■"/>
              <a:defRPr/>
            </a:lvl7pPr>
            <a:lvl8pPr marL="3657600" lvl="7" indent="-273050" algn="l" rtl="0">
              <a:spcBef>
                <a:spcPts val="300"/>
              </a:spcBef>
              <a:spcAft>
                <a:spcPts val="0"/>
              </a:spcAft>
              <a:buSzPts val="700"/>
              <a:buChar char="■"/>
              <a:defRPr/>
            </a:lvl8pPr>
            <a:lvl9pPr marL="4114800" lvl="8" indent="-273050" algn="l" rtl="0">
              <a:spcBef>
                <a:spcPts val="300"/>
              </a:spcBef>
              <a:spcAft>
                <a:spcPts val="0"/>
              </a:spcAft>
              <a:buSzPts val="700"/>
              <a:buChar char="■"/>
              <a:defRPr/>
            </a:lvl9pPr>
          </a:lstStyle>
          <a:p>
            <a:endParaRPr/>
          </a:p>
        </p:txBody>
      </p:sp>
      <p:sp>
        <p:nvSpPr>
          <p:cNvPr id="82" name="Google Shape;82;p16"/>
          <p:cNvSpPr txBox="1">
            <a:spLocks noGrp="1"/>
          </p:cNvSpPr>
          <p:nvPr>
            <p:ph type="dt" idx="10"/>
          </p:nvPr>
        </p:nvSpPr>
        <p:spPr>
          <a:xfrm>
            <a:off x="155972" y="4800600"/>
            <a:ext cx="1600200" cy="2286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sz="800" b="0" i="0">
                <a:solidFill>
                  <a:schemeClr val="dk2"/>
                </a:solidFill>
                <a:latin typeface="Arial"/>
                <a:ea typeface="Arial"/>
                <a:cs typeface="Arial"/>
                <a:sym typeface="Aria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3" name="Google Shape;83;p16"/>
          <p:cNvSpPr txBox="1">
            <a:spLocks noGrp="1"/>
          </p:cNvSpPr>
          <p:nvPr>
            <p:ph type="ftr" idx="11"/>
          </p:nvPr>
        </p:nvSpPr>
        <p:spPr>
          <a:xfrm>
            <a:off x="2133600" y="4800600"/>
            <a:ext cx="6629400" cy="228600"/>
          </a:xfrm>
          <a:prstGeom prst="rect">
            <a:avLst/>
          </a:prstGeom>
          <a:noFill/>
          <a:ln>
            <a:noFill/>
          </a:ln>
        </p:spPr>
        <p:txBody>
          <a:bodyPr spcFirstLastPara="1" wrap="square" lIns="68575" tIns="34275" rIns="68575" bIns="34275" anchor="b"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Vertical">
  <p:cSld name="Title and Content Vertical">
    <p:spTree>
      <p:nvGrpSpPr>
        <p:cNvPr id="1" name="Shape 85"/>
        <p:cNvGrpSpPr/>
        <p:nvPr/>
      </p:nvGrpSpPr>
      <p:grpSpPr>
        <a:xfrm>
          <a:off x="0" y="0"/>
          <a:ext cx="0" cy="0"/>
          <a:chOff x="0" y="0"/>
          <a:chExt cx="0" cy="0"/>
        </a:xfrm>
      </p:grpSpPr>
      <p:sp>
        <p:nvSpPr>
          <p:cNvPr id="86" name="Google Shape;86;p18"/>
          <p:cNvSpPr/>
          <p:nvPr/>
        </p:nvSpPr>
        <p:spPr>
          <a:xfrm>
            <a:off x="0" y="0"/>
            <a:ext cx="4572000"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Narrow"/>
              <a:ea typeface="Arial Narrow"/>
              <a:cs typeface="Arial Narrow"/>
              <a:sym typeface="Arial Narrow"/>
            </a:endParaRPr>
          </a:p>
        </p:txBody>
      </p:sp>
      <p:sp>
        <p:nvSpPr>
          <p:cNvPr id="87" name="Google Shape;87;p18"/>
          <p:cNvSpPr txBox="1">
            <a:spLocks noGrp="1"/>
          </p:cNvSpPr>
          <p:nvPr>
            <p:ph type="title"/>
          </p:nvPr>
        </p:nvSpPr>
        <p:spPr>
          <a:xfrm>
            <a:off x="685800" y="342900"/>
            <a:ext cx="3657600" cy="4171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18"/>
          <p:cNvSpPr txBox="1">
            <a:spLocks noGrp="1"/>
          </p:cNvSpPr>
          <p:nvPr>
            <p:ph type="body" idx="1"/>
          </p:nvPr>
        </p:nvSpPr>
        <p:spPr>
          <a:xfrm>
            <a:off x="5029200" y="342900"/>
            <a:ext cx="3810000" cy="4515000"/>
          </a:xfrm>
          <a:prstGeom prst="rect">
            <a:avLst/>
          </a:prstGeom>
          <a:noFill/>
          <a:ln>
            <a:noFill/>
          </a:ln>
        </p:spPr>
        <p:txBody>
          <a:bodyPr spcFirstLastPara="1" wrap="square" lIns="68575" tIns="34275" rIns="68575" bIns="34275" anchor="t" anchorCtr="0">
            <a:noAutofit/>
          </a:bodyPr>
          <a:lstStyle>
            <a:lvl1pPr marL="457200" lvl="0" indent="-228600" algn="l" rtl="0">
              <a:spcBef>
                <a:spcPts val="700"/>
              </a:spcBef>
              <a:spcAft>
                <a:spcPts val="0"/>
              </a:spcAft>
              <a:buSzPts val="1100"/>
              <a:buNone/>
              <a:defRPr/>
            </a:lvl1pPr>
            <a:lvl2pPr marL="914400" lvl="1" indent="-273050" algn="l" rtl="0">
              <a:spcBef>
                <a:spcPts val="300"/>
              </a:spcBef>
              <a:spcAft>
                <a:spcPts val="0"/>
              </a:spcAft>
              <a:buSzPts val="700"/>
              <a:buChar char="■"/>
              <a:defRPr/>
            </a:lvl2pPr>
            <a:lvl3pPr marL="1371600" lvl="2" indent="-317500" algn="l" rtl="0">
              <a:spcBef>
                <a:spcPts val="300"/>
              </a:spcBef>
              <a:spcAft>
                <a:spcPts val="0"/>
              </a:spcAft>
              <a:buSzPts val="1400"/>
              <a:buChar char="▪"/>
              <a:defRPr/>
            </a:lvl3pPr>
            <a:lvl4pPr marL="1828800" lvl="3" indent="-273050" algn="l" rtl="0">
              <a:spcBef>
                <a:spcPts val="300"/>
              </a:spcBef>
              <a:spcAft>
                <a:spcPts val="0"/>
              </a:spcAft>
              <a:buSzPts val="700"/>
              <a:buChar char="■"/>
              <a:defRPr/>
            </a:lvl4pPr>
            <a:lvl5pPr marL="2286000" lvl="4" indent="-273050" algn="l" rtl="0">
              <a:spcBef>
                <a:spcPts val="300"/>
              </a:spcBef>
              <a:spcAft>
                <a:spcPts val="0"/>
              </a:spcAft>
              <a:buSzPts val="700"/>
              <a:buChar char="■"/>
              <a:defRPr/>
            </a:lvl5pPr>
            <a:lvl6pPr marL="2743200" lvl="5" indent="-273050" algn="l" rtl="0">
              <a:spcBef>
                <a:spcPts val="300"/>
              </a:spcBef>
              <a:spcAft>
                <a:spcPts val="0"/>
              </a:spcAft>
              <a:buSzPts val="700"/>
              <a:buChar char="■"/>
              <a:defRPr/>
            </a:lvl6pPr>
            <a:lvl7pPr marL="3200400" lvl="6" indent="-273050" algn="l" rtl="0">
              <a:spcBef>
                <a:spcPts val="300"/>
              </a:spcBef>
              <a:spcAft>
                <a:spcPts val="0"/>
              </a:spcAft>
              <a:buSzPts val="700"/>
              <a:buChar char="■"/>
              <a:defRPr/>
            </a:lvl7pPr>
            <a:lvl8pPr marL="3657600" lvl="7" indent="-273050" algn="l" rtl="0">
              <a:spcBef>
                <a:spcPts val="300"/>
              </a:spcBef>
              <a:spcAft>
                <a:spcPts val="0"/>
              </a:spcAft>
              <a:buSzPts val="700"/>
              <a:buChar char="■"/>
              <a:defRPr/>
            </a:lvl8pPr>
            <a:lvl9pPr marL="4114800" lvl="8" indent="-273050" algn="l" rtl="0">
              <a:spcBef>
                <a:spcPts val="300"/>
              </a:spcBef>
              <a:spcAft>
                <a:spcPts val="0"/>
              </a:spcAft>
              <a:buSzPts val="7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with half photo">
  <p:cSld name="Title with half photo">
    <p:bg>
      <p:bgPr>
        <a:solidFill>
          <a:schemeClr val="dk2"/>
        </a:solidFill>
        <a:effectLst/>
      </p:bgPr>
    </p:bg>
    <p:spTree>
      <p:nvGrpSpPr>
        <p:cNvPr id="1" name="Shape 89"/>
        <p:cNvGrpSpPr/>
        <p:nvPr/>
      </p:nvGrpSpPr>
      <p:grpSpPr>
        <a:xfrm>
          <a:off x="0" y="0"/>
          <a:ext cx="0" cy="0"/>
          <a:chOff x="0" y="0"/>
          <a:chExt cx="0" cy="0"/>
        </a:xfrm>
      </p:grpSpPr>
      <p:sp>
        <p:nvSpPr>
          <p:cNvPr id="90" name="Google Shape;90;p19"/>
          <p:cNvSpPr txBox="1"/>
          <p:nvPr/>
        </p:nvSpPr>
        <p:spPr>
          <a:xfrm>
            <a:off x="152400" y="4800600"/>
            <a:ext cx="457200" cy="228600"/>
          </a:xfrm>
          <a:prstGeom prst="rect">
            <a:avLst/>
          </a:prstGeom>
          <a:noFill/>
          <a:ln>
            <a:noFill/>
          </a:ln>
        </p:spPr>
        <p:txBody>
          <a:bodyPr spcFirstLastPara="1" wrap="square" lIns="68575" tIns="34275" rIns="68575" bIns="34275" anchor="b" anchorCtr="0">
            <a:noAutofit/>
          </a:bodyPr>
          <a:lstStyle/>
          <a:p>
            <a:pPr marL="0" marR="0" lvl="0" indent="0" algn="l" rtl="0">
              <a:spcBef>
                <a:spcPts val="0"/>
              </a:spcBef>
              <a:spcAft>
                <a:spcPts val="0"/>
              </a:spcAft>
              <a:buNone/>
            </a:pPr>
            <a:fld id="{00000000-1234-1234-1234-123412341234}" type="slidenum">
              <a:rPr lang="en" sz="800">
                <a:solidFill>
                  <a:schemeClr val="lt2"/>
                </a:solidFill>
                <a:latin typeface="Arial"/>
                <a:ea typeface="Arial"/>
                <a:cs typeface="Arial"/>
                <a:sym typeface="Arial"/>
              </a:rPr>
              <a:t>‹#›</a:t>
            </a:fld>
            <a:endParaRPr sz="800">
              <a:solidFill>
                <a:schemeClr val="lt2"/>
              </a:solidFill>
              <a:latin typeface="Arial"/>
              <a:ea typeface="Arial"/>
              <a:cs typeface="Arial"/>
              <a:sym typeface="Arial"/>
            </a:endParaRPr>
          </a:p>
        </p:txBody>
      </p:sp>
      <p:pic>
        <p:nvPicPr>
          <p:cNvPr id="91" name="Google Shape;91;p19" descr="BU_logo_white2.png"/>
          <p:cNvPicPr preferRelativeResize="0"/>
          <p:nvPr/>
        </p:nvPicPr>
        <p:blipFill rotWithShape="1">
          <a:blip r:embed="rId2">
            <a:alphaModFix/>
          </a:blip>
          <a:srcRect/>
          <a:stretch/>
        </p:blipFill>
        <p:spPr>
          <a:xfrm>
            <a:off x="6705600" y="4319588"/>
            <a:ext cx="2034778" cy="500063"/>
          </a:xfrm>
          <a:prstGeom prst="rect">
            <a:avLst/>
          </a:prstGeom>
          <a:noFill/>
          <a:ln>
            <a:noFill/>
          </a:ln>
          <a:effectLst>
            <a:outerShdw blurRad="50800" dist="38100" dir="2700000" algn="tl" rotWithShape="0">
              <a:srgbClr val="000000">
                <a:alpha val="40000"/>
              </a:srgbClr>
            </a:outerShdw>
          </a:effectLst>
        </p:spPr>
      </p:pic>
      <p:sp>
        <p:nvSpPr>
          <p:cNvPr id="92" name="Google Shape;92;p19"/>
          <p:cNvSpPr>
            <a:spLocks noGrp="1"/>
          </p:cNvSpPr>
          <p:nvPr>
            <p:ph type="pic" idx="2"/>
          </p:nvPr>
        </p:nvSpPr>
        <p:spPr>
          <a:xfrm>
            <a:off x="0" y="2571750"/>
            <a:ext cx="9144000" cy="2571900"/>
          </a:xfrm>
          <a:prstGeom prst="rect">
            <a:avLst/>
          </a:prstGeom>
          <a:noFill/>
          <a:ln>
            <a:noFill/>
          </a:ln>
        </p:spPr>
        <p:txBody>
          <a:bodyPr spcFirstLastPara="1" wrap="square" lIns="68575" tIns="34275" rIns="68575" bIns="34275" anchor="ctr" anchorCtr="0">
            <a:noAutofit/>
          </a:bodyPr>
          <a:lstStyle>
            <a:lvl1pPr marR="0" lvl="0" algn="ctr" rtl="0">
              <a:spcBef>
                <a:spcPts val="700"/>
              </a:spcBef>
              <a:spcAft>
                <a:spcPts val="0"/>
              </a:spcAft>
              <a:buSzPts val="1100"/>
              <a:buNone/>
              <a:defRPr sz="1800" b="0" i="0" u="none" strike="noStrike" cap="none">
                <a:solidFill>
                  <a:schemeClr val="dk1"/>
                </a:solidFill>
                <a:latin typeface="Arial"/>
                <a:ea typeface="Arial"/>
                <a:cs typeface="Arial"/>
                <a:sym typeface="Arial"/>
              </a:defRPr>
            </a:lvl1pPr>
            <a:lvl2pPr marR="0" lvl="1" algn="l" rtl="0">
              <a:spcBef>
                <a:spcPts val="300"/>
              </a:spcBef>
              <a:spcAft>
                <a:spcPts val="0"/>
              </a:spcAft>
              <a:buClr>
                <a:schemeClr val="accent2"/>
              </a:buClr>
              <a:buSzPts val="800"/>
              <a:buFont typeface="Noto Sans Symbols"/>
              <a:buChar char="■"/>
              <a:defRPr sz="1500" b="0" i="0" u="none" strike="noStrike" cap="none">
                <a:solidFill>
                  <a:schemeClr val="dk1"/>
                </a:solidFill>
                <a:latin typeface="Arial"/>
                <a:ea typeface="Arial"/>
                <a:cs typeface="Arial"/>
                <a:sym typeface="Arial"/>
              </a:defRPr>
            </a:lvl2pPr>
            <a:lvl3pPr marR="0" lvl="2" algn="l" rtl="0">
              <a:spcBef>
                <a:spcPts val="300"/>
              </a:spcBef>
              <a:spcAft>
                <a:spcPts val="0"/>
              </a:spcAft>
              <a:buClr>
                <a:schemeClr val="lt2"/>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00"/>
              </a:spcBef>
              <a:spcAft>
                <a:spcPts val="0"/>
              </a:spcAft>
              <a:buClr>
                <a:schemeClr val="lt2"/>
              </a:buClr>
              <a:buSzPts val="700"/>
              <a:buFont typeface="Noto Sans Symbols"/>
              <a:buChar char="■"/>
              <a:defRPr sz="1200" b="0" i="0" u="none" strike="noStrike" cap="none">
                <a:solidFill>
                  <a:schemeClr val="dk1"/>
                </a:solidFill>
                <a:latin typeface="Arial"/>
                <a:ea typeface="Arial"/>
                <a:cs typeface="Arial"/>
                <a:sym typeface="Arial"/>
              </a:defRPr>
            </a:lvl4pPr>
            <a:lvl5pPr marR="0" lvl="4" algn="l" rtl="0">
              <a:spcBef>
                <a:spcPts val="200"/>
              </a:spcBef>
              <a:spcAft>
                <a:spcPts val="0"/>
              </a:spcAft>
              <a:buClr>
                <a:schemeClr val="lt2"/>
              </a:buClr>
              <a:buSzPts val="600"/>
              <a:buFont typeface="Noto Sans Symbols"/>
              <a:buChar char="■"/>
              <a:defRPr sz="1200" b="0" i="0" u="none" strike="noStrike" cap="none">
                <a:solidFill>
                  <a:schemeClr val="dk1"/>
                </a:solidFill>
                <a:latin typeface="Arial"/>
                <a:ea typeface="Arial"/>
                <a:cs typeface="Arial"/>
                <a:sym typeface="Arial"/>
              </a:defRPr>
            </a:lvl5pPr>
            <a:lvl6pPr marR="0" lvl="5" algn="l" rtl="0">
              <a:spcBef>
                <a:spcPts val="300"/>
              </a:spcBef>
              <a:spcAft>
                <a:spcPts val="0"/>
              </a:spcAft>
              <a:buClr>
                <a:srgbClr val="006F51"/>
              </a:buClr>
              <a:buSzPts val="800"/>
              <a:buFont typeface="Noto Sans Symbols"/>
              <a:buChar char="■"/>
              <a:defRPr sz="1500" b="0" i="0" u="none" strike="noStrike" cap="none">
                <a:solidFill>
                  <a:schemeClr val="dk1"/>
                </a:solidFill>
                <a:latin typeface="Arial Narrow"/>
                <a:ea typeface="Arial Narrow"/>
                <a:cs typeface="Arial Narrow"/>
                <a:sym typeface="Arial Narrow"/>
              </a:defRPr>
            </a:lvl6pPr>
            <a:lvl7pPr marR="0" lvl="6" algn="l" rtl="0">
              <a:spcBef>
                <a:spcPts val="300"/>
              </a:spcBef>
              <a:spcAft>
                <a:spcPts val="0"/>
              </a:spcAft>
              <a:buClr>
                <a:srgbClr val="006F51"/>
              </a:buClr>
              <a:buSzPts val="800"/>
              <a:buFont typeface="Noto Sans Symbols"/>
              <a:buChar char="■"/>
              <a:defRPr sz="1500" b="0" i="0" u="none" strike="noStrike" cap="none">
                <a:solidFill>
                  <a:schemeClr val="dk1"/>
                </a:solidFill>
                <a:latin typeface="Arial Narrow"/>
                <a:ea typeface="Arial Narrow"/>
                <a:cs typeface="Arial Narrow"/>
                <a:sym typeface="Arial Narrow"/>
              </a:defRPr>
            </a:lvl7pPr>
            <a:lvl8pPr marR="0" lvl="7" algn="l" rtl="0">
              <a:spcBef>
                <a:spcPts val="300"/>
              </a:spcBef>
              <a:spcAft>
                <a:spcPts val="0"/>
              </a:spcAft>
              <a:buClr>
                <a:srgbClr val="006F51"/>
              </a:buClr>
              <a:buSzPts val="800"/>
              <a:buFont typeface="Noto Sans Symbols"/>
              <a:buChar char="■"/>
              <a:defRPr sz="1500" b="0" i="0" u="none" strike="noStrike" cap="none">
                <a:solidFill>
                  <a:schemeClr val="dk1"/>
                </a:solidFill>
                <a:latin typeface="Arial Narrow"/>
                <a:ea typeface="Arial Narrow"/>
                <a:cs typeface="Arial Narrow"/>
                <a:sym typeface="Arial Narrow"/>
              </a:defRPr>
            </a:lvl8pPr>
            <a:lvl9pPr marR="0" lvl="8" algn="l" rtl="0">
              <a:spcBef>
                <a:spcPts val="300"/>
              </a:spcBef>
              <a:spcAft>
                <a:spcPts val="0"/>
              </a:spcAft>
              <a:buClr>
                <a:srgbClr val="006F51"/>
              </a:buClr>
              <a:buSzPts val="800"/>
              <a:buFont typeface="Noto Sans Symbols"/>
              <a:buChar char="■"/>
              <a:defRPr sz="1500" b="0" i="0" u="none" strike="noStrike" cap="none">
                <a:solidFill>
                  <a:schemeClr val="dk1"/>
                </a:solidFill>
                <a:latin typeface="Arial Narrow"/>
                <a:ea typeface="Arial Narrow"/>
                <a:cs typeface="Arial Narrow"/>
                <a:sym typeface="Arial Narrow"/>
              </a:defRPr>
            </a:lvl9pPr>
          </a:lstStyle>
          <a:p>
            <a:endParaRPr/>
          </a:p>
        </p:txBody>
      </p:sp>
      <p:sp>
        <p:nvSpPr>
          <p:cNvPr id="93" name="Google Shape;93;p19"/>
          <p:cNvSpPr txBox="1">
            <a:spLocks noGrp="1"/>
          </p:cNvSpPr>
          <p:nvPr>
            <p:ph type="ctrTitle"/>
          </p:nvPr>
        </p:nvSpPr>
        <p:spPr>
          <a:xfrm>
            <a:off x="304800" y="440822"/>
            <a:ext cx="7772400" cy="1102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subTitle" idx="1"/>
          </p:nvPr>
        </p:nvSpPr>
        <p:spPr>
          <a:xfrm>
            <a:off x="304800" y="1981000"/>
            <a:ext cx="7772400" cy="457200"/>
          </a:xfrm>
          <a:prstGeom prst="rect">
            <a:avLst/>
          </a:prstGeom>
          <a:noFill/>
          <a:ln>
            <a:noFill/>
          </a:ln>
        </p:spPr>
        <p:txBody>
          <a:bodyPr spcFirstLastPara="1" wrap="square" lIns="68575" tIns="34275" rIns="68575" bIns="34275" anchor="t" anchorCtr="0">
            <a:noAutofit/>
          </a:bodyPr>
          <a:lstStyle>
            <a:lvl1pPr lvl="0" algn="l" rtl="0">
              <a:spcBef>
                <a:spcPts val="700"/>
              </a:spcBef>
              <a:spcAft>
                <a:spcPts val="0"/>
              </a:spcAft>
              <a:buSzPts val="700"/>
              <a:buFont typeface="Noto Sans Symbols"/>
              <a:buNone/>
              <a:defRPr sz="1200" b="1" cap="none">
                <a:solidFill>
                  <a:schemeClr val="accent2"/>
                </a:solidFill>
              </a:defRPr>
            </a:lvl1pPr>
            <a:lvl2pPr lvl="1" algn="l" rtl="0">
              <a:spcBef>
                <a:spcPts val="300"/>
              </a:spcBef>
              <a:spcAft>
                <a:spcPts val="0"/>
              </a:spcAft>
              <a:buSzPts val="700"/>
              <a:buChar char="■"/>
              <a:defRPr/>
            </a:lvl2pPr>
            <a:lvl3pPr lvl="2" algn="l" rtl="0">
              <a:spcBef>
                <a:spcPts val="300"/>
              </a:spcBef>
              <a:spcAft>
                <a:spcPts val="0"/>
              </a:spcAft>
              <a:buSzPts val="1400"/>
              <a:buChar char="▪"/>
              <a:defRPr/>
            </a:lvl3pPr>
            <a:lvl4pPr lvl="3" algn="l" rtl="0">
              <a:spcBef>
                <a:spcPts val="300"/>
              </a:spcBef>
              <a:spcAft>
                <a:spcPts val="0"/>
              </a:spcAft>
              <a:buSzPts val="700"/>
              <a:buChar char="■"/>
              <a:defRPr/>
            </a:lvl4pPr>
            <a:lvl5pPr lvl="4" algn="l" rtl="0">
              <a:spcBef>
                <a:spcPts val="300"/>
              </a:spcBef>
              <a:spcAft>
                <a:spcPts val="0"/>
              </a:spcAft>
              <a:buSzPts val="700"/>
              <a:buChar char="■"/>
              <a:defRPr/>
            </a:lvl5pPr>
            <a:lvl6pPr lvl="5" algn="l" rtl="0">
              <a:spcBef>
                <a:spcPts val="300"/>
              </a:spcBef>
              <a:spcAft>
                <a:spcPts val="0"/>
              </a:spcAft>
              <a:buSzPts val="700"/>
              <a:buChar char="■"/>
              <a:defRPr/>
            </a:lvl6pPr>
            <a:lvl7pPr lvl="6" algn="l" rtl="0">
              <a:spcBef>
                <a:spcPts val="300"/>
              </a:spcBef>
              <a:spcAft>
                <a:spcPts val="0"/>
              </a:spcAft>
              <a:buSzPts val="700"/>
              <a:buChar char="■"/>
              <a:defRPr/>
            </a:lvl7pPr>
            <a:lvl8pPr lvl="7" algn="l" rtl="0">
              <a:spcBef>
                <a:spcPts val="300"/>
              </a:spcBef>
              <a:spcAft>
                <a:spcPts val="0"/>
              </a:spcAft>
              <a:buSzPts val="700"/>
              <a:buChar char="■"/>
              <a:defRPr/>
            </a:lvl8pPr>
            <a:lvl9pPr lvl="8" algn="l" rtl="0">
              <a:spcBef>
                <a:spcPts val="300"/>
              </a:spcBef>
              <a:spcAft>
                <a:spcPts val="0"/>
              </a:spcAft>
              <a:buSzPts val="7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o Background">
  <p:cSld name="No Backgroun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85800" y="342900"/>
            <a:ext cx="8250000" cy="6285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chemeClr val="dk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7" name="Google Shape;97;p20"/>
          <p:cNvSpPr txBox="1">
            <a:spLocks noGrp="1"/>
          </p:cNvSpPr>
          <p:nvPr>
            <p:ph type="body" idx="1"/>
          </p:nvPr>
        </p:nvSpPr>
        <p:spPr>
          <a:xfrm>
            <a:off x="685800" y="1257300"/>
            <a:ext cx="8153400" cy="3143100"/>
          </a:xfrm>
          <a:prstGeom prst="rect">
            <a:avLst/>
          </a:prstGeom>
          <a:noFill/>
          <a:ln>
            <a:noFill/>
          </a:ln>
        </p:spPr>
        <p:txBody>
          <a:bodyPr spcFirstLastPara="1" wrap="square" lIns="68575" tIns="34275" rIns="68575" bIns="34275" anchor="t" anchorCtr="0">
            <a:noAutofit/>
          </a:bodyPr>
          <a:lstStyle>
            <a:lvl1pPr marL="457200" lvl="0" indent="-228600" algn="l" rtl="0">
              <a:spcBef>
                <a:spcPts val="700"/>
              </a:spcBef>
              <a:spcAft>
                <a:spcPts val="0"/>
              </a:spcAft>
              <a:buSzPts val="1100"/>
              <a:buNone/>
              <a:defRPr/>
            </a:lvl1pPr>
            <a:lvl2pPr marL="914400" lvl="1" indent="-273050" algn="l" rtl="0">
              <a:spcBef>
                <a:spcPts val="300"/>
              </a:spcBef>
              <a:spcAft>
                <a:spcPts val="0"/>
              </a:spcAft>
              <a:buSzPts val="700"/>
              <a:buChar char="■"/>
              <a:defRPr/>
            </a:lvl2pPr>
            <a:lvl3pPr marL="1371600" lvl="2" indent="-317500" algn="l" rtl="0">
              <a:spcBef>
                <a:spcPts val="300"/>
              </a:spcBef>
              <a:spcAft>
                <a:spcPts val="0"/>
              </a:spcAft>
              <a:buSzPts val="1400"/>
              <a:buChar char="▪"/>
              <a:defRPr/>
            </a:lvl3pPr>
            <a:lvl4pPr marL="1828800" lvl="3" indent="-273050" algn="l" rtl="0">
              <a:spcBef>
                <a:spcPts val="300"/>
              </a:spcBef>
              <a:spcAft>
                <a:spcPts val="0"/>
              </a:spcAft>
              <a:buSzPts val="700"/>
              <a:buChar char="■"/>
              <a:defRPr/>
            </a:lvl4pPr>
            <a:lvl5pPr marL="2286000" lvl="4" indent="-273050" algn="l" rtl="0">
              <a:spcBef>
                <a:spcPts val="300"/>
              </a:spcBef>
              <a:spcAft>
                <a:spcPts val="0"/>
              </a:spcAft>
              <a:buSzPts val="700"/>
              <a:buChar char="■"/>
              <a:defRPr/>
            </a:lvl5pPr>
            <a:lvl6pPr marL="2743200" lvl="5" indent="-273050" algn="l" rtl="0">
              <a:spcBef>
                <a:spcPts val="300"/>
              </a:spcBef>
              <a:spcAft>
                <a:spcPts val="0"/>
              </a:spcAft>
              <a:buSzPts val="700"/>
              <a:buChar char="■"/>
              <a:defRPr/>
            </a:lvl6pPr>
            <a:lvl7pPr marL="3200400" lvl="6" indent="-273050" algn="l" rtl="0">
              <a:spcBef>
                <a:spcPts val="300"/>
              </a:spcBef>
              <a:spcAft>
                <a:spcPts val="0"/>
              </a:spcAft>
              <a:buSzPts val="700"/>
              <a:buChar char="■"/>
              <a:defRPr/>
            </a:lvl7pPr>
            <a:lvl8pPr marL="3657600" lvl="7" indent="-273050" algn="l" rtl="0">
              <a:spcBef>
                <a:spcPts val="300"/>
              </a:spcBef>
              <a:spcAft>
                <a:spcPts val="0"/>
              </a:spcAft>
              <a:buSzPts val="700"/>
              <a:buChar char="■"/>
              <a:defRPr/>
            </a:lvl8pPr>
            <a:lvl9pPr marL="4114800" lvl="8" indent="-273050" algn="l" rtl="0">
              <a:spcBef>
                <a:spcPts val="300"/>
              </a:spcBef>
              <a:spcAft>
                <a:spcPts val="0"/>
              </a:spcAft>
              <a:buSzPts val="700"/>
              <a:buChar char="■"/>
              <a:defRPr/>
            </a:lvl9pPr>
          </a:lstStyle>
          <a:p>
            <a:endParaRPr/>
          </a:p>
        </p:txBody>
      </p:sp>
      <p:sp>
        <p:nvSpPr>
          <p:cNvPr id="98" name="Google Shape;98;p20"/>
          <p:cNvSpPr txBox="1">
            <a:spLocks noGrp="1"/>
          </p:cNvSpPr>
          <p:nvPr>
            <p:ph type="ftr" idx="11"/>
          </p:nvPr>
        </p:nvSpPr>
        <p:spPr>
          <a:xfrm>
            <a:off x="2133600" y="4800600"/>
            <a:ext cx="6629400" cy="228600"/>
          </a:xfrm>
          <a:prstGeom prst="rect">
            <a:avLst/>
          </a:prstGeom>
          <a:noFill/>
          <a:ln>
            <a:noFill/>
          </a:ln>
        </p:spPr>
        <p:txBody>
          <a:bodyPr spcFirstLastPara="1" wrap="square" lIns="68575" tIns="34275" rIns="68575" bIns="34275" anchor="b"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9" name="Google Shape;99;p20"/>
          <p:cNvSpPr txBox="1">
            <a:spLocks noGrp="1"/>
          </p:cNvSpPr>
          <p:nvPr>
            <p:ph type="dt" idx="10"/>
          </p:nvPr>
        </p:nvSpPr>
        <p:spPr>
          <a:xfrm>
            <a:off x="457200" y="4800600"/>
            <a:ext cx="1600200" cy="2286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2" name="Google Shape;102;p21"/>
          <p:cNvSpPr txBox="1">
            <a:spLocks noGrp="1"/>
          </p:cNvSpPr>
          <p:nvPr>
            <p:ph type="body" idx="1"/>
          </p:nvPr>
        </p:nvSpPr>
        <p:spPr>
          <a:xfrm>
            <a:off x="457200" y="1151335"/>
            <a:ext cx="4040100" cy="480000"/>
          </a:xfrm>
          <a:prstGeom prst="rect">
            <a:avLst/>
          </a:prstGeom>
          <a:noFill/>
          <a:ln>
            <a:noFill/>
          </a:ln>
        </p:spPr>
        <p:txBody>
          <a:bodyPr spcFirstLastPara="1" wrap="square" lIns="68575" tIns="34275" rIns="68575" bIns="34275" anchor="b" anchorCtr="0">
            <a:noAutofit/>
          </a:bodyPr>
          <a:lstStyle>
            <a:lvl1pPr marL="457200" lvl="0" indent="-228600" algn="l" rtl="0">
              <a:spcBef>
                <a:spcPts val="700"/>
              </a:spcBef>
              <a:spcAft>
                <a:spcPts val="0"/>
              </a:spcAft>
              <a:buSzPts val="1100"/>
              <a:buFont typeface="Arial"/>
              <a:buNone/>
              <a:defRPr sz="1800" b="1"/>
            </a:lvl1pPr>
            <a:lvl2pPr marL="914400" lvl="1" indent="-228600" algn="l" rtl="0">
              <a:spcBef>
                <a:spcPts val="300"/>
              </a:spcBef>
              <a:spcAft>
                <a:spcPts val="0"/>
              </a:spcAft>
              <a:buSzPts val="800"/>
              <a:buNone/>
              <a:defRPr sz="1500" b="1"/>
            </a:lvl2pPr>
            <a:lvl3pPr marL="1371600" lvl="2" indent="-228600" algn="l" rtl="0">
              <a:spcBef>
                <a:spcPts val="300"/>
              </a:spcBef>
              <a:spcAft>
                <a:spcPts val="0"/>
              </a:spcAft>
              <a:buSzPts val="1400"/>
              <a:buNone/>
              <a:defRPr sz="1400" b="1"/>
            </a:lvl3pPr>
            <a:lvl4pPr marL="1828800" lvl="3" indent="-228600" algn="l" rtl="0">
              <a:spcBef>
                <a:spcPts val="200"/>
              </a:spcBef>
              <a:spcAft>
                <a:spcPts val="0"/>
              </a:spcAft>
              <a:buSzPts val="700"/>
              <a:buNone/>
              <a:defRPr sz="1200" b="1"/>
            </a:lvl4pPr>
            <a:lvl5pPr marL="2286000" lvl="4" indent="-228600" algn="l" rtl="0">
              <a:spcBef>
                <a:spcPts val="200"/>
              </a:spcBef>
              <a:spcAft>
                <a:spcPts val="0"/>
              </a:spcAft>
              <a:buSzPts val="600"/>
              <a:buNone/>
              <a:defRPr sz="1200" b="1"/>
            </a:lvl5pPr>
            <a:lvl6pPr marL="2743200" lvl="5" indent="-228600" algn="l" rtl="0">
              <a:spcBef>
                <a:spcPts val="200"/>
              </a:spcBef>
              <a:spcAft>
                <a:spcPts val="0"/>
              </a:spcAft>
              <a:buSzPts val="600"/>
              <a:buNone/>
              <a:defRPr sz="1200" b="1"/>
            </a:lvl6pPr>
            <a:lvl7pPr marL="3200400" lvl="6" indent="-228600" algn="l" rtl="0">
              <a:spcBef>
                <a:spcPts val="200"/>
              </a:spcBef>
              <a:spcAft>
                <a:spcPts val="0"/>
              </a:spcAft>
              <a:buSzPts val="600"/>
              <a:buNone/>
              <a:defRPr sz="1200" b="1"/>
            </a:lvl7pPr>
            <a:lvl8pPr marL="3657600" lvl="7" indent="-228600" algn="l" rtl="0">
              <a:spcBef>
                <a:spcPts val="200"/>
              </a:spcBef>
              <a:spcAft>
                <a:spcPts val="0"/>
              </a:spcAft>
              <a:buSzPts val="600"/>
              <a:buNone/>
              <a:defRPr sz="1200" b="1"/>
            </a:lvl8pPr>
            <a:lvl9pPr marL="4114800" lvl="8" indent="-228600" algn="l" rtl="0">
              <a:spcBef>
                <a:spcPts val="200"/>
              </a:spcBef>
              <a:spcAft>
                <a:spcPts val="0"/>
              </a:spcAft>
              <a:buSzPts val="600"/>
              <a:buNone/>
              <a:defRPr sz="1200" b="1"/>
            </a:lvl9pPr>
          </a:lstStyle>
          <a:p>
            <a:endParaRPr/>
          </a:p>
        </p:txBody>
      </p:sp>
      <p:sp>
        <p:nvSpPr>
          <p:cNvPr id="103" name="Google Shape;103;p21"/>
          <p:cNvSpPr txBox="1">
            <a:spLocks noGrp="1"/>
          </p:cNvSpPr>
          <p:nvPr>
            <p:ph type="body" idx="2"/>
          </p:nvPr>
        </p:nvSpPr>
        <p:spPr>
          <a:xfrm>
            <a:off x="457200" y="1631156"/>
            <a:ext cx="4040100" cy="2963400"/>
          </a:xfrm>
          <a:prstGeom prst="rect">
            <a:avLst/>
          </a:prstGeom>
          <a:noFill/>
          <a:ln>
            <a:noFill/>
          </a:ln>
        </p:spPr>
        <p:txBody>
          <a:bodyPr spcFirstLastPara="1" wrap="square" lIns="68575" tIns="34275" rIns="68575" bIns="34275" anchor="t" anchorCtr="0">
            <a:noAutofit/>
          </a:bodyPr>
          <a:lstStyle>
            <a:lvl1pPr marL="457200" lvl="0" indent="-228600" algn="l" rtl="0">
              <a:spcBef>
                <a:spcPts val="700"/>
              </a:spcBef>
              <a:spcAft>
                <a:spcPts val="0"/>
              </a:spcAft>
              <a:buSzPts val="1100"/>
              <a:buNone/>
              <a:defRPr sz="1800"/>
            </a:lvl1pPr>
            <a:lvl2pPr marL="914400" lvl="1" indent="-279400" algn="l" rtl="0">
              <a:spcBef>
                <a:spcPts val="300"/>
              </a:spcBef>
              <a:spcAft>
                <a:spcPts val="0"/>
              </a:spcAft>
              <a:buSzPts val="800"/>
              <a:buChar char="■"/>
              <a:defRPr sz="1500"/>
            </a:lvl2pPr>
            <a:lvl3pPr marL="1371600" lvl="2" indent="-317500" algn="l" rtl="0">
              <a:spcBef>
                <a:spcPts val="300"/>
              </a:spcBef>
              <a:spcAft>
                <a:spcPts val="0"/>
              </a:spcAft>
              <a:buSzPts val="1400"/>
              <a:buChar char="▪"/>
              <a:defRPr sz="1400"/>
            </a:lvl3pPr>
            <a:lvl4pPr marL="1828800" lvl="3" indent="-273050" algn="l" rtl="0">
              <a:spcBef>
                <a:spcPts val="200"/>
              </a:spcBef>
              <a:spcAft>
                <a:spcPts val="0"/>
              </a:spcAft>
              <a:buSzPts val="700"/>
              <a:buChar char="■"/>
              <a:defRPr sz="1200"/>
            </a:lvl4pPr>
            <a:lvl5pPr marL="2286000" lvl="4" indent="-266700" algn="l" rtl="0">
              <a:spcBef>
                <a:spcPts val="200"/>
              </a:spcBef>
              <a:spcAft>
                <a:spcPts val="0"/>
              </a:spcAft>
              <a:buSzPts val="600"/>
              <a:buChar char="■"/>
              <a:defRPr sz="1200"/>
            </a:lvl5pPr>
            <a:lvl6pPr marL="2743200" lvl="5" indent="-266700" algn="l" rtl="0">
              <a:spcBef>
                <a:spcPts val="200"/>
              </a:spcBef>
              <a:spcAft>
                <a:spcPts val="0"/>
              </a:spcAft>
              <a:buSzPts val="600"/>
              <a:buChar char="■"/>
              <a:defRPr sz="1200"/>
            </a:lvl6pPr>
            <a:lvl7pPr marL="3200400" lvl="6" indent="-266700" algn="l" rtl="0">
              <a:spcBef>
                <a:spcPts val="200"/>
              </a:spcBef>
              <a:spcAft>
                <a:spcPts val="0"/>
              </a:spcAft>
              <a:buSzPts val="600"/>
              <a:buChar char="■"/>
              <a:defRPr sz="1200"/>
            </a:lvl7pPr>
            <a:lvl8pPr marL="3657600" lvl="7" indent="-266700" algn="l" rtl="0">
              <a:spcBef>
                <a:spcPts val="200"/>
              </a:spcBef>
              <a:spcAft>
                <a:spcPts val="0"/>
              </a:spcAft>
              <a:buSzPts val="600"/>
              <a:buChar char="■"/>
              <a:defRPr sz="1200"/>
            </a:lvl8pPr>
            <a:lvl9pPr marL="4114800" lvl="8" indent="-266700" algn="l" rtl="0">
              <a:spcBef>
                <a:spcPts val="200"/>
              </a:spcBef>
              <a:spcAft>
                <a:spcPts val="0"/>
              </a:spcAft>
              <a:buSzPts val="600"/>
              <a:buChar char="■"/>
              <a:defRPr sz="1200"/>
            </a:lvl9pPr>
          </a:lstStyle>
          <a:p>
            <a:endParaRPr/>
          </a:p>
        </p:txBody>
      </p:sp>
      <p:sp>
        <p:nvSpPr>
          <p:cNvPr id="104" name="Google Shape;104;p21"/>
          <p:cNvSpPr txBox="1">
            <a:spLocks noGrp="1"/>
          </p:cNvSpPr>
          <p:nvPr>
            <p:ph type="body" idx="3"/>
          </p:nvPr>
        </p:nvSpPr>
        <p:spPr>
          <a:xfrm>
            <a:off x="4645026" y="1151335"/>
            <a:ext cx="4041600" cy="480000"/>
          </a:xfrm>
          <a:prstGeom prst="rect">
            <a:avLst/>
          </a:prstGeom>
          <a:noFill/>
          <a:ln>
            <a:noFill/>
          </a:ln>
        </p:spPr>
        <p:txBody>
          <a:bodyPr spcFirstLastPara="1" wrap="square" lIns="68575" tIns="34275" rIns="68575" bIns="34275" anchor="b" anchorCtr="0">
            <a:noAutofit/>
          </a:bodyPr>
          <a:lstStyle>
            <a:lvl1pPr marL="457200" lvl="0" indent="-228600" algn="l" rtl="0">
              <a:spcBef>
                <a:spcPts val="700"/>
              </a:spcBef>
              <a:spcAft>
                <a:spcPts val="0"/>
              </a:spcAft>
              <a:buSzPts val="1100"/>
              <a:buFont typeface="Arial"/>
              <a:buNone/>
              <a:defRPr sz="1800" b="1"/>
            </a:lvl1pPr>
            <a:lvl2pPr marL="914400" lvl="1" indent="-228600" algn="l" rtl="0">
              <a:spcBef>
                <a:spcPts val="300"/>
              </a:spcBef>
              <a:spcAft>
                <a:spcPts val="0"/>
              </a:spcAft>
              <a:buSzPts val="800"/>
              <a:buNone/>
              <a:defRPr sz="1500" b="1"/>
            </a:lvl2pPr>
            <a:lvl3pPr marL="1371600" lvl="2" indent="-228600" algn="l" rtl="0">
              <a:spcBef>
                <a:spcPts val="300"/>
              </a:spcBef>
              <a:spcAft>
                <a:spcPts val="0"/>
              </a:spcAft>
              <a:buSzPts val="1400"/>
              <a:buNone/>
              <a:defRPr sz="1400" b="1"/>
            </a:lvl3pPr>
            <a:lvl4pPr marL="1828800" lvl="3" indent="-228600" algn="l" rtl="0">
              <a:spcBef>
                <a:spcPts val="200"/>
              </a:spcBef>
              <a:spcAft>
                <a:spcPts val="0"/>
              </a:spcAft>
              <a:buSzPts val="700"/>
              <a:buNone/>
              <a:defRPr sz="1200" b="1"/>
            </a:lvl4pPr>
            <a:lvl5pPr marL="2286000" lvl="4" indent="-228600" algn="l" rtl="0">
              <a:spcBef>
                <a:spcPts val="200"/>
              </a:spcBef>
              <a:spcAft>
                <a:spcPts val="0"/>
              </a:spcAft>
              <a:buSzPts val="600"/>
              <a:buNone/>
              <a:defRPr sz="1200" b="1"/>
            </a:lvl5pPr>
            <a:lvl6pPr marL="2743200" lvl="5" indent="-228600" algn="l" rtl="0">
              <a:spcBef>
                <a:spcPts val="200"/>
              </a:spcBef>
              <a:spcAft>
                <a:spcPts val="0"/>
              </a:spcAft>
              <a:buSzPts val="600"/>
              <a:buNone/>
              <a:defRPr sz="1200" b="1"/>
            </a:lvl6pPr>
            <a:lvl7pPr marL="3200400" lvl="6" indent="-228600" algn="l" rtl="0">
              <a:spcBef>
                <a:spcPts val="200"/>
              </a:spcBef>
              <a:spcAft>
                <a:spcPts val="0"/>
              </a:spcAft>
              <a:buSzPts val="600"/>
              <a:buNone/>
              <a:defRPr sz="1200" b="1"/>
            </a:lvl7pPr>
            <a:lvl8pPr marL="3657600" lvl="7" indent="-228600" algn="l" rtl="0">
              <a:spcBef>
                <a:spcPts val="200"/>
              </a:spcBef>
              <a:spcAft>
                <a:spcPts val="0"/>
              </a:spcAft>
              <a:buSzPts val="600"/>
              <a:buNone/>
              <a:defRPr sz="1200" b="1"/>
            </a:lvl8pPr>
            <a:lvl9pPr marL="4114800" lvl="8" indent="-228600" algn="l" rtl="0">
              <a:spcBef>
                <a:spcPts val="200"/>
              </a:spcBef>
              <a:spcAft>
                <a:spcPts val="0"/>
              </a:spcAft>
              <a:buSzPts val="600"/>
              <a:buNone/>
              <a:defRPr sz="1200" b="1"/>
            </a:lvl9pPr>
          </a:lstStyle>
          <a:p>
            <a:endParaRPr/>
          </a:p>
        </p:txBody>
      </p:sp>
      <p:sp>
        <p:nvSpPr>
          <p:cNvPr id="105" name="Google Shape;105;p21"/>
          <p:cNvSpPr txBox="1">
            <a:spLocks noGrp="1"/>
          </p:cNvSpPr>
          <p:nvPr>
            <p:ph type="body" idx="4"/>
          </p:nvPr>
        </p:nvSpPr>
        <p:spPr>
          <a:xfrm>
            <a:off x="4645026" y="1631156"/>
            <a:ext cx="4041600" cy="2963400"/>
          </a:xfrm>
          <a:prstGeom prst="rect">
            <a:avLst/>
          </a:prstGeom>
          <a:noFill/>
          <a:ln>
            <a:noFill/>
          </a:ln>
        </p:spPr>
        <p:txBody>
          <a:bodyPr spcFirstLastPara="1" wrap="square" lIns="68575" tIns="34275" rIns="68575" bIns="34275" anchor="t" anchorCtr="0">
            <a:noAutofit/>
          </a:bodyPr>
          <a:lstStyle>
            <a:lvl1pPr marL="457200" lvl="0" indent="-228600" algn="l" rtl="0">
              <a:spcBef>
                <a:spcPts val="700"/>
              </a:spcBef>
              <a:spcAft>
                <a:spcPts val="0"/>
              </a:spcAft>
              <a:buSzPts val="1100"/>
              <a:buNone/>
              <a:defRPr sz="1800"/>
            </a:lvl1pPr>
            <a:lvl2pPr marL="914400" lvl="1" indent="-279400" algn="l" rtl="0">
              <a:spcBef>
                <a:spcPts val="300"/>
              </a:spcBef>
              <a:spcAft>
                <a:spcPts val="0"/>
              </a:spcAft>
              <a:buSzPts val="800"/>
              <a:buChar char="■"/>
              <a:defRPr sz="1500"/>
            </a:lvl2pPr>
            <a:lvl3pPr marL="1371600" lvl="2" indent="-317500" algn="l" rtl="0">
              <a:spcBef>
                <a:spcPts val="300"/>
              </a:spcBef>
              <a:spcAft>
                <a:spcPts val="0"/>
              </a:spcAft>
              <a:buSzPts val="1400"/>
              <a:buChar char="▪"/>
              <a:defRPr sz="1400"/>
            </a:lvl3pPr>
            <a:lvl4pPr marL="1828800" lvl="3" indent="-273050" algn="l" rtl="0">
              <a:spcBef>
                <a:spcPts val="200"/>
              </a:spcBef>
              <a:spcAft>
                <a:spcPts val="0"/>
              </a:spcAft>
              <a:buSzPts val="700"/>
              <a:buChar char="■"/>
              <a:defRPr sz="1200"/>
            </a:lvl4pPr>
            <a:lvl5pPr marL="2286000" lvl="4" indent="-266700" algn="l" rtl="0">
              <a:spcBef>
                <a:spcPts val="200"/>
              </a:spcBef>
              <a:spcAft>
                <a:spcPts val="0"/>
              </a:spcAft>
              <a:buSzPts val="600"/>
              <a:buChar char="■"/>
              <a:defRPr sz="1200"/>
            </a:lvl5pPr>
            <a:lvl6pPr marL="2743200" lvl="5" indent="-266700" algn="l" rtl="0">
              <a:spcBef>
                <a:spcPts val="200"/>
              </a:spcBef>
              <a:spcAft>
                <a:spcPts val="0"/>
              </a:spcAft>
              <a:buSzPts val="600"/>
              <a:buChar char="■"/>
              <a:defRPr sz="1200"/>
            </a:lvl6pPr>
            <a:lvl7pPr marL="3200400" lvl="6" indent="-266700" algn="l" rtl="0">
              <a:spcBef>
                <a:spcPts val="200"/>
              </a:spcBef>
              <a:spcAft>
                <a:spcPts val="0"/>
              </a:spcAft>
              <a:buSzPts val="600"/>
              <a:buChar char="■"/>
              <a:defRPr sz="1200"/>
            </a:lvl7pPr>
            <a:lvl8pPr marL="3657600" lvl="7" indent="-266700" algn="l" rtl="0">
              <a:spcBef>
                <a:spcPts val="200"/>
              </a:spcBef>
              <a:spcAft>
                <a:spcPts val="0"/>
              </a:spcAft>
              <a:buSzPts val="600"/>
              <a:buChar char="■"/>
              <a:defRPr sz="1200"/>
            </a:lvl8pPr>
            <a:lvl9pPr marL="4114800" lvl="8" indent="-266700" algn="l" rtl="0">
              <a:spcBef>
                <a:spcPts val="200"/>
              </a:spcBef>
              <a:spcAft>
                <a:spcPts val="0"/>
              </a:spcAft>
              <a:buSzPts val="600"/>
              <a:buChar char="■"/>
              <a:defRPr sz="12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09"/>
        <p:cNvGrpSpPr/>
        <p:nvPr/>
      </p:nvGrpSpPr>
      <p:grpSpPr>
        <a:xfrm>
          <a:off x="0" y="0"/>
          <a:ext cx="0" cy="0"/>
          <a:chOff x="0" y="0"/>
          <a:chExt cx="0" cy="0"/>
        </a:xfrm>
      </p:grpSpPr>
      <p:sp>
        <p:nvSpPr>
          <p:cNvPr id="110" name="Google Shape;110;p23"/>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spcBef>
                <a:spcPts val="0"/>
              </a:spcBef>
              <a:spcAft>
                <a:spcPts val="0"/>
              </a:spcAft>
              <a:buSzPts val="1100"/>
              <a:buNone/>
              <a:defRPr sz="45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2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spcBef>
                <a:spcPts val="700"/>
              </a:spcBef>
              <a:spcAft>
                <a:spcPts val="0"/>
              </a:spcAft>
              <a:buSzPts val="1100"/>
              <a:buFont typeface="Arial"/>
              <a:buNone/>
              <a:defRPr sz="1800"/>
            </a:lvl1pPr>
            <a:lvl2pPr lvl="1" algn="ctr" rtl="0">
              <a:spcBef>
                <a:spcPts val="300"/>
              </a:spcBef>
              <a:spcAft>
                <a:spcPts val="0"/>
              </a:spcAft>
              <a:buSzPts val="800"/>
              <a:buNone/>
              <a:defRPr sz="1500"/>
            </a:lvl2pPr>
            <a:lvl3pPr lvl="2" algn="ctr" rtl="0">
              <a:spcBef>
                <a:spcPts val="300"/>
              </a:spcBef>
              <a:spcAft>
                <a:spcPts val="0"/>
              </a:spcAft>
              <a:buSzPts val="1400"/>
              <a:buNone/>
              <a:defRPr sz="1400"/>
            </a:lvl3pPr>
            <a:lvl4pPr lvl="3" algn="ctr" rtl="0">
              <a:spcBef>
                <a:spcPts val="200"/>
              </a:spcBef>
              <a:spcAft>
                <a:spcPts val="0"/>
              </a:spcAft>
              <a:buSzPts val="700"/>
              <a:buNone/>
              <a:defRPr sz="1200"/>
            </a:lvl4pPr>
            <a:lvl5pPr lvl="4" algn="ctr" rtl="0">
              <a:spcBef>
                <a:spcPts val="200"/>
              </a:spcBef>
              <a:spcAft>
                <a:spcPts val="0"/>
              </a:spcAft>
              <a:buSzPts val="600"/>
              <a:buNone/>
              <a:defRPr sz="1200"/>
            </a:lvl5pPr>
            <a:lvl6pPr lvl="5" algn="ctr" rtl="0">
              <a:spcBef>
                <a:spcPts val="200"/>
              </a:spcBef>
              <a:spcAft>
                <a:spcPts val="0"/>
              </a:spcAft>
              <a:buSzPts val="600"/>
              <a:buNone/>
              <a:defRPr sz="1200"/>
            </a:lvl6pPr>
            <a:lvl7pPr lvl="6" algn="ctr" rtl="0">
              <a:spcBef>
                <a:spcPts val="200"/>
              </a:spcBef>
              <a:spcAft>
                <a:spcPts val="0"/>
              </a:spcAft>
              <a:buSzPts val="600"/>
              <a:buNone/>
              <a:defRPr sz="1200"/>
            </a:lvl7pPr>
            <a:lvl8pPr lvl="7" algn="ctr" rtl="0">
              <a:spcBef>
                <a:spcPts val="200"/>
              </a:spcBef>
              <a:spcAft>
                <a:spcPts val="0"/>
              </a:spcAft>
              <a:buSzPts val="600"/>
              <a:buNone/>
              <a:defRPr sz="1200"/>
            </a:lvl8pPr>
            <a:lvl9pPr lvl="8" algn="ctr" rtl="0">
              <a:spcBef>
                <a:spcPts val="200"/>
              </a:spcBef>
              <a:spcAft>
                <a:spcPts val="0"/>
              </a:spcAft>
              <a:buSzPts val="600"/>
              <a:buNone/>
              <a:defRPr sz="1200"/>
            </a:lvl9pPr>
          </a:lstStyle>
          <a:p>
            <a:endParaRPr/>
          </a:p>
        </p:txBody>
      </p:sp>
      <p:sp>
        <p:nvSpPr>
          <p:cNvPr id="112" name="Google Shape;112;p23"/>
          <p:cNvSpPr txBox="1">
            <a:spLocks noGrp="1"/>
          </p:cNvSpPr>
          <p:nvPr>
            <p:ph type="dt" idx="10"/>
          </p:nvPr>
        </p:nvSpPr>
        <p:spPr>
          <a:xfrm>
            <a:off x="457200" y="4800600"/>
            <a:ext cx="1600200" cy="2286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3" name="Google Shape;113;p23"/>
          <p:cNvSpPr txBox="1">
            <a:spLocks noGrp="1"/>
          </p:cNvSpPr>
          <p:nvPr>
            <p:ph type="ftr" idx="11"/>
          </p:nvPr>
        </p:nvSpPr>
        <p:spPr>
          <a:xfrm>
            <a:off x="2133600" y="4800600"/>
            <a:ext cx="6629400" cy="228600"/>
          </a:xfrm>
          <a:prstGeom prst="rect">
            <a:avLst/>
          </a:prstGeom>
          <a:noFill/>
          <a:ln>
            <a:noFill/>
          </a:ln>
        </p:spPr>
        <p:txBody>
          <a:bodyPr spcFirstLastPara="1" wrap="square" lIns="68575" tIns="34275" rIns="68575" bIns="34275" anchor="b"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4" name="Google Shape;114;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spcAft>
                <a:spcPts val="0"/>
              </a:spcAft>
              <a:buNone/>
              <a:defRPr sz="1400">
                <a:solidFill>
                  <a:schemeClr val="dk1"/>
                </a:solidFill>
                <a:latin typeface="Arial Narrow"/>
                <a:ea typeface="Arial Narrow"/>
                <a:cs typeface="Arial Narrow"/>
                <a:sym typeface="Arial Narrow"/>
              </a:defRPr>
            </a:lvl1pPr>
            <a:lvl2pPr marL="0" marR="0" lvl="1" indent="0" algn="l" rtl="0">
              <a:spcBef>
                <a:spcPts val="0"/>
              </a:spcBef>
              <a:spcAft>
                <a:spcPts val="0"/>
              </a:spcAft>
              <a:buNone/>
              <a:defRPr sz="1400">
                <a:solidFill>
                  <a:schemeClr val="dk1"/>
                </a:solidFill>
                <a:latin typeface="Arial Narrow"/>
                <a:ea typeface="Arial Narrow"/>
                <a:cs typeface="Arial Narrow"/>
                <a:sym typeface="Arial Narrow"/>
              </a:defRPr>
            </a:lvl2pPr>
            <a:lvl3pPr marL="0" marR="0" lvl="2" indent="0" algn="l" rtl="0">
              <a:spcBef>
                <a:spcPts val="0"/>
              </a:spcBef>
              <a:spcAft>
                <a:spcPts val="0"/>
              </a:spcAft>
              <a:buNone/>
              <a:defRPr sz="1400">
                <a:solidFill>
                  <a:schemeClr val="dk1"/>
                </a:solidFill>
                <a:latin typeface="Arial Narrow"/>
                <a:ea typeface="Arial Narrow"/>
                <a:cs typeface="Arial Narrow"/>
                <a:sym typeface="Arial Narrow"/>
              </a:defRPr>
            </a:lvl3pPr>
            <a:lvl4pPr marL="0" marR="0" lvl="3" indent="0" algn="l" rtl="0">
              <a:spcBef>
                <a:spcPts val="0"/>
              </a:spcBef>
              <a:spcAft>
                <a:spcPts val="0"/>
              </a:spcAft>
              <a:buNone/>
              <a:defRPr sz="1400">
                <a:solidFill>
                  <a:schemeClr val="dk1"/>
                </a:solidFill>
                <a:latin typeface="Arial Narrow"/>
                <a:ea typeface="Arial Narrow"/>
                <a:cs typeface="Arial Narrow"/>
                <a:sym typeface="Arial Narrow"/>
              </a:defRPr>
            </a:lvl4pPr>
            <a:lvl5pPr marL="0" marR="0" lvl="4" indent="0" algn="l" rtl="0">
              <a:spcBef>
                <a:spcPts val="0"/>
              </a:spcBef>
              <a:spcAft>
                <a:spcPts val="0"/>
              </a:spcAft>
              <a:buNone/>
              <a:defRPr sz="1400">
                <a:solidFill>
                  <a:schemeClr val="dk1"/>
                </a:solidFill>
                <a:latin typeface="Arial Narrow"/>
                <a:ea typeface="Arial Narrow"/>
                <a:cs typeface="Arial Narrow"/>
                <a:sym typeface="Arial Narrow"/>
              </a:defRPr>
            </a:lvl5pPr>
            <a:lvl6pPr marL="0" marR="0" lvl="5" indent="0" algn="l" rtl="0">
              <a:spcBef>
                <a:spcPts val="0"/>
              </a:spcBef>
              <a:spcAft>
                <a:spcPts val="0"/>
              </a:spcAft>
              <a:buNone/>
              <a:defRPr sz="1400">
                <a:solidFill>
                  <a:schemeClr val="dk1"/>
                </a:solidFill>
                <a:latin typeface="Arial Narrow"/>
                <a:ea typeface="Arial Narrow"/>
                <a:cs typeface="Arial Narrow"/>
                <a:sym typeface="Arial Narrow"/>
              </a:defRPr>
            </a:lvl6pPr>
            <a:lvl7pPr marL="0" marR="0" lvl="6" indent="0" algn="l" rtl="0">
              <a:spcBef>
                <a:spcPts val="0"/>
              </a:spcBef>
              <a:spcAft>
                <a:spcPts val="0"/>
              </a:spcAft>
              <a:buNone/>
              <a:defRPr sz="1400">
                <a:solidFill>
                  <a:schemeClr val="dk1"/>
                </a:solidFill>
                <a:latin typeface="Arial Narrow"/>
                <a:ea typeface="Arial Narrow"/>
                <a:cs typeface="Arial Narrow"/>
                <a:sym typeface="Arial Narrow"/>
              </a:defRPr>
            </a:lvl7pPr>
            <a:lvl8pPr marL="0" marR="0" lvl="7" indent="0" algn="l" rtl="0">
              <a:spcBef>
                <a:spcPts val="0"/>
              </a:spcBef>
              <a:spcAft>
                <a:spcPts val="0"/>
              </a:spcAft>
              <a:buNone/>
              <a:defRPr sz="1400">
                <a:solidFill>
                  <a:schemeClr val="dk1"/>
                </a:solidFill>
                <a:latin typeface="Arial Narrow"/>
                <a:ea typeface="Arial Narrow"/>
                <a:cs typeface="Arial Narrow"/>
                <a:sym typeface="Arial Narrow"/>
              </a:defRPr>
            </a:lvl8pPr>
            <a:lvl9pPr marL="0" marR="0" lvl="8" indent="0" algn="l" rtl="0">
              <a:spcBef>
                <a:spcPts val="0"/>
              </a:spcBef>
              <a:spcAft>
                <a:spcPts val="0"/>
              </a:spcAft>
              <a:buNone/>
              <a:defRPr sz="1400">
                <a:solidFill>
                  <a:schemeClr val="dk1"/>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685800" y="342900"/>
            <a:ext cx="8250000" cy="6285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2400" b="1" i="0" u="none" strike="noStrike" cap="none">
                <a:solidFill>
                  <a:schemeClr val="dk2"/>
                </a:solidFill>
                <a:latin typeface="Arial"/>
                <a:ea typeface="Arial"/>
                <a:cs typeface="Arial"/>
                <a:sym typeface="Arial"/>
              </a:defRPr>
            </a:lvl1pPr>
            <a:lvl2pPr marR="0" lvl="1" algn="l" rtl="0">
              <a:spcBef>
                <a:spcPts val="0"/>
              </a:spcBef>
              <a:spcAft>
                <a:spcPts val="0"/>
              </a:spcAft>
              <a:buSzPts val="1100"/>
              <a:buNone/>
              <a:defRPr sz="2400" b="1" i="0" u="none" strike="noStrike" cap="none">
                <a:solidFill>
                  <a:schemeClr val="dk2"/>
                </a:solidFill>
                <a:latin typeface="Arial"/>
                <a:ea typeface="Arial"/>
                <a:cs typeface="Arial"/>
                <a:sym typeface="Arial"/>
              </a:defRPr>
            </a:lvl2pPr>
            <a:lvl3pPr marR="0" lvl="2" algn="l" rtl="0">
              <a:spcBef>
                <a:spcPts val="0"/>
              </a:spcBef>
              <a:spcAft>
                <a:spcPts val="0"/>
              </a:spcAft>
              <a:buSzPts val="1100"/>
              <a:buNone/>
              <a:defRPr sz="2400" b="1" i="0" u="none" strike="noStrike" cap="none">
                <a:solidFill>
                  <a:schemeClr val="dk2"/>
                </a:solidFill>
                <a:latin typeface="Arial"/>
                <a:ea typeface="Arial"/>
                <a:cs typeface="Arial"/>
                <a:sym typeface="Arial"/>
              </a:defRPr>
            </a:lvl3pPr>
            <a:lvl4pPr marR="0" lvl="3" algn="l" rtl="0">
              <a:spcBef>
                <a:spcPts val="0"/>
              </a:spcBef>
              <a:spcAft>
                <a:spcPts val="0"/>
              </a:spcAft>
              <a:buSzPts val="1100"/>
              <a:buNone/>
              <a:defRPr sz="2400" b="1" i="0" u="none" strike="noStrike" cap="none">
                <a:solidFill>
                  <a:schemeClr val="dk2"/>
                </a:solidFill>
                <a:latin typeface="Arial"/>
                <a:ea typeface="Arial"/>
                <a:cs typeface="Arial"/>
                <a:sym typeface="Arial"/>
              </a:defRPr>
            </a:lvl4pPr>
            <a:lvl5pPr marR="0" lvl="4" algn="l" rtl="0">
              <a:spcBef>
                <a:spcPts val="0"/>
              </a:spcBef>
              <a:spcAft>
                <a:spcPts val="0"/>
              </a:spcAft>
              <a:buSzPts val="1100"/>
              <a:buNone/>
              <a:defRPr sz="2400" b="1" i="0" u="none" strike="noStrike" cap="none">
                <a:solidFill>
                  <a:schemeClr val="dk2"/>
                </a:solidFill>
                <a:latin typeface="Arial"/>
                <a:ea typeface="Arial"/>
                <a:cs typeface="Arial"/>
                <a:sym typeface="Arial"/>
              </a:defRPr>
            </a:lvl5pPr>
            <a:lvl6pPr marR="0" lvl="5" algn="l" rtl="0">
              <a:spcBef>
                <a:spcPts val="0"/>
              </a:spcBef>
              <a:spcAft>
                <a:spcPts val="0"/>
              </a:spcAft>
              <a:buSzPts val="1100"/>
              <a:buNone/>
              <a:defRPr sz="2700" b="1" i="0" u="none" strike="noStrike" cap="none">
                <a:solidFill>
                  <a:schemeClr val="lt1"/>
                </a:solidFill>
                <a:latin typeface="Arial Narrow"/>
                <a:ea typeface="Arial Narrow"/>
                <a:cs typeface="Arial Narrow"/>
                <a:sym typeface="Arial Narrow"/>
              </a:defRPr>
            </a:lvl6pPr>
            <a:lvl7pPr marR="0" lvl="6" algn="l" rtl="0">
              <a:spcBef>
                <a:spcPts val="0"/>
              </a:spcBef>
              <a:spcAft>
                <a:spcPts val="0"/>
              </a:spcAft>
              <a:buSzPts val="1100"/>
              <a:buNone/>
              <a:defRPr sz="2700" b="1" i="0" u="none" strike="noStrike" cap="none">
                <a:solidFill>
                  <a:schemeClr val="lt1"/>
                </a:solidFill>
                <a:latin typeface="Arial Narrow"/>
                <a:ea typeface="Arial Narrow"/>
                <a:cs typeface="Arial Narrow"/>
                <a:sym typeface="Arial Narrow"/>
              </a:defRPr>
            </a:lvl7pPr>
            <a:lvl8pPr marR="0" lvl="7" algn="l" rtl="0">
              <a:spcBef>
                <a:spcPts val="0"/>
              </a:spcBef>
              <a:spcAft>
                <a:spcPts val="0"/>
              </a:spcAft>
              <a:buSzPts val="1100"/>
              <a:buNone/>
              <a:defRPr sz="2700" b="1" i="0" u="none" strike="noStrike" cap="none">
                <a:solidFill>
                  <a:schemeClr val="lt1"/>
                </a:solidFill>
                <a:latin typeface="Arial Narrow"/>
                <a:ea typeface="Arial Narrow"/>
                <a:cs typeface="Arial Narrow"/>
                <a:sym typeface="Arial Narrow"/>
              </a:defRPr>
            </a:lvl8pPr>
            <a:lvl9pPr marR="0" lvl="8" algn="l" rtl="0">
              <a:spcBef>
                <a:spcPts val="0"/>
              </a:spcBef>
              <a:spcAft>
                <a:spcPts val="0"/>
              </a:spcAft>
              <a:buSzPts val="1100"/>
              <a:buNone/>
              <a:defRPr sz="2700" b="1" i="0" u="none" strike="noStrike" cap="none">
                <a:solidFill>
                  <a:schemeClr val="lt1"/>
                </a:solidFill>
                <a:latin typeface="Arial Narrow"/>
                <a:ea typeface="Arial Narrow"/>
                <a:cs typeface="Arial Narrow"/>
                <a:sym typeface="Arial Narrow"/>
              </a:defRPr>
            </a:lvl9pPr>
          </a:lstStyle>
          <a:p>
            <a:endParaRPr/>
          </a:p>
        </p:txBody>
      </p:sp>
      <p:sp>
        <p:nvSpPr>
          <p:cNvPr id="62" name="Google Shape;62;p13"/>
          <p:cNvSpPr txBox="1">
            <a:spLocks noGrp="1"/>
          </p:cNvSpPr>
          <p:nvPr>
            <p:ph type="body" idx="1"/>
          </p:nvPr>
        </p:nvSpPr>
        <p:spPr>
          <a:xfrm>
            <a:off x="685800" y="1513285"/>
            <a:ext cx="8153400" cy="27729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700"/>
              </a:spcBef>
              <a:spcAft>
                <a:spcPts val="0"/>
              </a:spcAft>
              <a:buSzPts val="1100"/>
              <a:buNone/>
              <a:defRPr sz="1800" b="0" i="0" u="none" strike="noStrike" cap="none">
                <a:solidFill>
                  <a:schemeClr val="dk1"/>
                </a:solidFill>
                <a:latin typeface="Arial"/>
                <a:ea typeface="Arial"/>
                <a:cs typeface="Arial"/>
                <a:sym typeface="Arial"/>
              </a:defRPr>
            </a:lvl1pPr>
            <a:lvl2pPr marL="914400" marR="0" lvl="1" indent="-279400" algn="l" rtl="0">
              <a:spcBef>
                <a:spcPts val="300"/>
              </a:spcBef>
              <a:spcAft>
                <a:spcPts val="0"/>
              </a:spcAft>
              <a:buClr>
                <a:schemeClr val="accent2"/>
              </a:buClr>
              <a:buSzPts val="800"/>
              <a:buFont typeface="Noto Sans Symbols"/>
              <a:buChar char="■"/>
              <a:defRPr sz="1500" b="0" i="0" u="none" strike="noStrike" cap="none">
                <a:solidFill>
                  <a:schemeClr val="dk1"/>
                </a:solidFill>
                <a:latin typeface="Arial"/>
                <a:ea typeface="Arial"/>
                <a:cs typeface="Arial"/>
                <a:sym typeface="Arial"/>
              </a:defRPr>
            </a:lvl2pPr>
            <a:lvl3pPr marL="1371600" marR="0" lvl="2" indent="-317500" algn="l" rtl="0">
              <a:spcBef>
                <a:spcPts val="300"/>
              </a:spcBef>
              <a:spcAft>
                <a:spcPts val="0"/>
              </a:spcAft>
              <a:buClr>
                <a:schemeClr val="lt2"/>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273050" algn="l" rtl="0">
              <a:spcBef>
                <a:spcPts val="200"/>
              </a:spcBef>
              <a:spcAft>
                <a:spcPts val="0"/>
              </a:spcAft>
              <a:buClr>
                <a:schemeClr val="lt2"/>
              </a:buClr>
              <a:buSzPts val="700"/>
              <a:buFont typeface="Noto Sans Symbols"/>
              <a:buChar char="■"/>
              <a:defRPr sz="1200" b="0" i="0" u="none" strike="noStrike" cap="none">
                <a:solidFill>
                  <a:schemeClr val="dk1"/>
                </a:solidFill>
                <a:latin typeface="Arial"/>
                <a:ea typeface="Arial"/>
                <a:cs typeface="Arial"/>
                <a:sym typeface="Arial"/>
              </a:defRPr>
            </a:lvl4pPr>
            <a:lvl5pPr marL="2286000" marR="0" lvl="4" indent="-266700" algn="l" rtl="0">
              <a:spcBef>
                <a:spcPts val="200"/>
              </a:spcBef>
              <a:spcAft>
                <a:spcPts val="0"/>
              </a:spcAft>
              <a:buClr>
                <a:schemeClr val="lt2"/>
              </a:buClr>
              <a:buSzPts val="600"/>
              <a:buFont typeface="Noto Sans Symbols"/>
              <a:buChar char="■"/>
              <a:defRPr sz="1200" b="0" i="0" u="none" strike="noStrike" cap="none">
                <a:solidFill>
                  <a:schemeClr val="dk1"/>
                </a:solidFill>
                <a:latin typeface="Arial"/>
                <a:ea typeface="Arial"/>
                <a:cs typeface="Arial"/>
                <a:sym typeface="Arial"/>
              </a:defRPr>
            </a:lvl5pPr>
            <a:lvl6pPr marL="2743200" marR="0" lvl="5" indent="-279400" algn="l" rtl="0">
              <a:spcBef>
                <a:spcPts val="300"/>
              </a:spcBef>
              <a:spcAft>
                <a:spcPts val="0"/>
              </a:spcAft>
              <a:buClr>
                <a:srgbClr val="006F51"/>
              </a:buClr>
              <a:buSzPts val="800"/>
              <a:buFont typeface="Noto Sans Symbols"/>
              <a:buChar char="■"/>
              <a:defRPr sz="1500" b="0" i="0" u="none" strike="noStrike" cap="none">
                <a:solidFill>
                  <a:schemeClr val="dk1"/>
                </a:solidFill>
                <a:latin typeface="Arial Narrow"/>
                <a:ea typeface="Arial Narrow"/>
                <a:cs typeface="Arial Narrow"/>
                <a:sym typeface="Arial Narrow"/>
              </a:defRPr>
            </a:lvl6pPr>
            <a:lvl7pPr marL="3200400" marR="0" lvl="6" indent="-279400" algn="l" rtl="0">
              <a:spcBef>
                <a:spcPts val="300"/>
              </a:spcBef>
              <a:spcAft>
                <a:spcPts val="0"/>
              </a:spcAft>
              <a:buClr>
                <a:srgbClr val="006F51"/>
              </a:buClr>
              <a:buSzPts val="800"/>
              <a:buFont typeface="Noto Sans Symbols"/>
              <a:buChar char="■"/>
              <a:defRPr sz="1500" b="0" i="0" u="none" strike="noStrike" cap="none">
                <a:solidFill>
                  <a:schemeClr val="dk1"/>
                </a:solidFill>
                <a:latin typeface="Arial Narrow"/>
                <a:ea typeface="Arial Narrow"/>
                <a:cs typeface="Arial Narrow"/>
                <a:sym typeface="Arial Narrow"/>
              </a:defRPr>
            </a:lvl7pPr>
            <a:lvl8pPr marL="3657600" marR="0" lvl="7" indent="-279400" algn="l" rtl="0">
              <a:spcBef>
                <a:spcPts val="300"/>
              </a:spcBef>
              <a:spcAft>
                <a:spcPts val="0"/>
              </a:spcAft>
              <a:buClr>
                <a:srgbClr val="006F51"/>
              </a:buClr>
              <a:buSzPts val="800"/>
              <a:buFont typeface="Noto Sans Symbols"/>
              <a:buChar char="■"/>
              <a:defRPr sz="1500" b="0" i="0" u="none" strike="noStrike" cap="none">
                <a:solidFill>
                  <a:schemeClr val="dk1"/>
                </a:solidFill>
                <a:latin typeface="Arial Narrow"/>
                <a:ea typeface="Arial Narrow"/>
                <a:cs typeface="Arial Narrow"/>
                <a:sym typeface="Arial Narrow"/>
              </a:defRPr>
            </a:lvl8pPr>
            <a:lvl9pPr marL="4114800" marR="0" lvl="8" indent="-279400" algn="l" rtl="0">
              <a:spcBef>
                <a:spcPts val="300"/>
              </a:spcBef>
              <a:spcAft>
                <a:spcPts val="0"/>
              </a:spcAft>
              <a:buClr>
                <a:srgbClr val="006F51"/>
              </a:buClr>
              <a:buSzPts val="800"/>
              <a:buFont typeface="Noto Sans Symbols"/>
              <a:buChar char="■"/>
              <a:defRPr sz="1500" b="0" i="0" u="none" strike="noStrike" cap="none">
                <a:solidFill>
                  <a:schemeClr val="dk1"/>
                </a:solidFill>
                <a:latin typeface="Arial Narrow"/>
                <a:ea typeface="Arial Narrow"/>
                <a:cs typeface="Arial Narrow"/>
                <a:sym typeface="Arial Narrow"/>
              </a:defRPr>
            </a:lvl9pPr>
          </a:lstStyle>
          <a:p>
            <a:endParaRPr/>
          </a:p>
        </p:txBody>
      </p:sp>
      <p:sp>
        <p:nvSpPr>
          <p:cNvPr id="63" name="Google Shape;63;p13"/>
          <p:cNvSpPr txBox="1">
            <a:spLocks noGrp="1"/>
          </p:cNvSpPr>
          <p:nvPr>
            <p:ph type="ftr" idx="11"/>
          </p:nvPr>
        </p:nvSpPr>
        <p:spPr>
          <a:xfrm>
            <a:off x="2133600" y="4800600"/>
            <a:ext cx="6629400" cy="228600"/>
          </a:xfrm>
          <a:prstGeom prst="rect">
            <a:avLst/>
          </a:prstGeom>
          <a:noFill/>
          <a:ln>
            <a:noFill/>
          </a:ln>
        </p:spPr>
        <p:txBody>
          <a:bodyPr spcFirstLastPara="1" wrap="square" lIns="68575" tIns="34275" rIns="68575" bIns="34275" anchor="b" anchorCtr="0">
            <a:noAutofit/>
          </a:bodyPr>
          <a:lstStyle>
            <a:lvl1pPr marR="0" lvl="0" algn="r" rtl="0">
              <a:spcBef>
                <a:spcPts val="0"/>
              </a:spcBef>
              <a:spcAft>
                <a:spcPts val="0"/>
              </a:spcAft>
              <a:buSzPts val="1100"/>
              <a:buNone/>
              <a:defRPr sz="800" b="0" i="0" u="none" strike="noStrike" cap="none">
                <a:solidFill>
                  <a:schemeClr val="dk2"/>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100"/>
              <a:buNone/>
              <a:defRPr sz="14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100"/>
              <a:buNone/>
              <a:defRPr sz="14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100"/>
              <a:buNone/>
              <a:defRPr sz="14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100"/>
              <a:buNone/>
              <a:defRPr sz="14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100"/>
              <a:buNone/>
              <a:defRPr sz="14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100"/>
              <a:buNone/>
              <a:defRPr sz="14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100"/>
              <a:buNone/>
              <a:defRPr sz="1400" b="0" i="0" u="none" strike="noStrike" cap="none">
                <a:solidFill>
                  <a:schemeClr val="dk1"/>
                </a:solidFill>
                <a:latin typeface="Arial Narrow"/>
                <a:ea typeface="Arial Narrow"/>
                <a:cs typeface="Arial Narrow"/>
                <a:sym typeface="Arial Narrow"/>
              </a:defRPr>
            </a:lvl9pPr>
          </a:lstStyle>
          <a:p>
            <a:endParaRPr/>
          </a:p>
        </p:txBody>
      </p:sp>
      <p:sp>
        <p:nvSpPr>
          <p:cNvPr id="64" name="Google Shape;64;p13"/>
          <p:cNvSpPr txBox="1">
            <a:spLocks noGrp="1"/>
          </p:cNvSpPr>
          <p:nvPr>
            <p:ph type="dt" idx="10"/>
          </p:nvPr>
        </p:nvSpPr>
        <p:spPr>
          <a:xfrm>
            <a:off x="457200" y="4800600"/>
            <a:ext cx="1600200" cy="2286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SzPts val="1100"/>
              <a:buNone/>
              <a:defRPr sz="800" b="0" i="0" u="none" strike="noStrike" cap="none">
                <a:solidFill>
                  <a:schemeClr val="dk2"/>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100"/>
              <a:buNone/>
              <a:defRPr sz="14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100"/>
              <a:buNone/>
              <a:defRPr sz="14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100"/>
              <a:buNone/>
              <a:defRPr sz="14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100"/>
              <a:buNone/>
              <a:defRPr sz="14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100"/>
              <a:buNone/>
              <a:defRPr sz="14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100"/>
              <a:buNone/>
              <a:defRPr sz="14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100"/>
              <a:buNone/>
              <a:defRPr sz="1400" b="0" i="0" u="none" strike="noStrike" cap="none">
                <a:solidFill>
                  <a:schemeClr val="dk1"/>
                </a:solidFill>
                <a:latin typeface="Arial Narrow"/>
                <a:ea typeface="Arial Narrow"/>
                <a:cs typeface="Arial Narrow"/>
                <a:sym typeface="Arial Narrow"/>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4" r:id="rId5"/>
    <p:sldLayoutId id="2147483665" r:id="rId6"/>
    <p:sldLayoutId id="2147483666" r:id="rId7"/>
    <p:sldLayoutId id="214748366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LAMfQ3Kuytw"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binghamton.edu/grad-school/academic-programs/accelerated-degrees/index.htm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jfif"/><Relationship Id="rId4" Type="http://schemas.openxmlformats.org/officeDocument/2006/relationships/hyperlink" Target="http://www.youtube.com/watch?v=LAMfQ3Kuyt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A43"/>
        </a:solidFill>
        <a:effectLst/>
      </p:bgPr>
    </p:bg>
    <p:spTree>
      <p:nvGrpSpPr>
        <p:cNvPr id="1" name="Shape 118"/>
        <p:cNvGrpSpPr/>
        <p:nvPr/>
      </p:nvGrpSpPr>
      <p:grpSpPr>
        <a:xfrm>
          <a:off x="0" y="0"/>
          <a:ext cx="0" cy="0"/>
          <a:chOff x="0" y="0"/>
          <a:chExt cx="0" cy="0"/>
        </a:xfrm>
      </p:grpSpPr>
      <p:sp>
        <p:nvSpPr>
          <p:cNvPr id="119" name="Google Shape;119;p24"/>
          <p:cNvSpPr txBox="1">
            <a:spLocks noGrp="1"/>
          </p:cNvSpPr>
          <p:nvPr>
            <p:ph type="ctrTitle"/>
          </p:nvPr>
        </p:nvSpPr>
        <p:spPr>
          <a:xfrm>
            <a:off x="3840975" y="3788650"/>
            <a:ext cx="4736400" cy="1282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500" dirty="0">
                <a:solidFill>
                  <a:srgbClr val="FFFFFF"/>
                </a:solidFill>
              </a:rPr>
              <a:t>High School Counselors’ Association of WNY</a:t>
            </a:r>
            <a:br>
              <a:rPr lang="en" sz="2500" dirty="0">
                <a:solidFill>
                  <a:srgbClr val="FFFFFF"/>
                </a:solidFill>
              </a:rPr>
            </a:br>
            <a:r>
              <a:rPr lang="en" sz="2500" dirty="0">
                <a:solidFill>
                  <a:srgbClr val="FFFFFF"/>
                </a:solidFill>
              </a:rPr>
              <a:t>S</a:t>
            </a:r>
            <a:r>
              <a:rPr lang="en-US" sz="2500" dirty="0" err="1">
                <a:solidFill>
                  <a:srgbClr val="FFFFFF"/>
                </a:solidFill>
              </a:rPr>
              <a:t>tephanie</a:t>
            </a:r>
            <a:r>
              <a:rPr lang="en-US" sz="2500" dirty="0">
                <a:solidFill>
                  <a:srgbClr val="FFFFFF"/>
                </a:solidFill>
              </a:rPr>
              <a:t> Swim</a:t>
            </a:r>
            <a:br>
              <a:rPr lang="en-US" sz="2500" dirty="0">
                <a:solidFill>
                  <a:srgbClr val="FFFFFF"/>
                </a:solidFill>
              </a:rPr>
            </a:br>
            <a:br>
              <a:rPr lang="en-US" sz="2500" dirty="0">
                <a:solidFill>
                  <a:srgbClr val="FFFFFF"/>
                </a:solidFill>
              </a:rPr>
            </a:br>
            <a:r>
              <a:rPr lang="en-US" sz="2500" dirty="0">
                <a:solidFill>
                  <a:srgbClr val="FFFFFF"/>
                </a:solidFill>
              </a:rPr>
              <a:t> </a:t>
            </a:r>
            <a:endParaRPr sz="2500" dirty="0">
              <a:solidFill>
                <a:srgbClr val="FFFFFF"/>
              </a:solidFill>
            </a:endParaRPr>
          </a:p>
        </p:txBody>
      </p:sp>
      <p:pic>
        <p:nvPicPr>
          <p:cNvPr id="120" name="Google Shape;120;p24"/>
          <p:cNvPicPr preferRelativeResize="0"/>
          <p:nvPr/>
        </p:nvPicPr>
        <p:blipFill>
          <a:blip r:embed="rId3">
            <a:alphaModFix/>
          </a:blip>
          <a:stretch>
            <a:fillRect/>
          </a:stretch>
        </p:blipFill>
        <p:spPr>
          <a:xfrm>
            <a:off x="429225" y="951700"/>
            <a:ext cx="6401624" cy="692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Liberal Arts </a:t>
            </a:r>
            <a:r>
              <a:rPr lang="en-US" dirty="0"/>
              <a:t>at Binghamton University</a:t>
            </a:r>
            <a:endParaRPr dirty="0"/>
          </a:p>
        </p:txBody>
      </p:sp>
      <p:pic>
        <p:nvPicPr>
          <p:cNvPr id="126" name="Google Shape;126;p25"/>
          <p:cNvPicPr preferRelativeResize="0"/>
          <p:nvPr/>
        </p:nvPicPr>
        <p:blipFill rotWithShape="1">
          <a:blip r:embed="rId3">
            <a:alphaModFix/>
          </a:blip>
          <a:srcRect/>
          <a:stretch/>
        </p:blipFill>
        <p:spPr>
          <a:xfrm>
            <a:off x="442329" y="1687074"/>
            <a:ext cx="2384775" cy="3093301"/>
          </a:xfrm>
          <a:prstGeom prst="rect">
            <a:avLst/>
          </a:prstGeom>
          <a:noFill/>
          <a:ln>
            <a:noFill/>
          </a:ln>
          <a:effectLst>
            <a:outerShdw blurRad="292100" dist="139700" dir="2700000" algn="tl" rotWithShape="0">
              <a:srgbClr val="333333">
                <a:alpha val="64709"/>
              </a:srgbClr>
            </a:outerShdw>
          </a:effectLst>
        </p:spPr>
      </p:pic>
      <p:sp>
        <p:nvSpPr>
          <p:cNvPr id="127" name="Google Shape;127;p25"/>
          <p:cNvSpPr txBox="1">
            <a:spLocks noGrp="1"/>
          </p:cNvSpPr>
          <p:nvPr>
            <p:ph type="body" idx="4294967295"/>
          </p:nvPr>
        </p:nvSpPr>
        <p:spPr>
          <a:xfrm>
            <a:off x="3369275" y="1687075"/>
            <a:ext cx="5091900" cy="30933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 sz="1600" dirty="0">
                <a:solidFill>
                  <a:schemeClr val="dk1"/>
                </a:solidFill>
              </a:rPr>
              <a:t>Binghamton General Education Requirements</a:t>
            </a:r>
            <a:endParaRPr sz="1600" dirty="0">
              <a:solidFill>
                <a:schemeClr val="dk1"/>
              </a:solidFill>
            </a:endParaRPr>
          </a:p>
          <a:p>
            <a:pPr marL="914400" lvl="1" indent="-330200" algn="l" rtl="0">
              <a:spcBef>
                <a:spcPts val="0"/>
              </a:spcBef>
              <a:spcAft>
                <a:spcPts val="0"/>
              </a:spcAft>
              <a:buClr>
                <a:schemeClr val="dk1"/>
              </a:buClr>
              <a:buSzPts val="1600"/>
              <a:buChar char="○"/>
            </a:pPr>
            <a:r>
              <a:rPr lang="en" sz="1600" dirty="0">
                <a:solidFill>
                  <a:schemeClr val="dk1"/>
                </a:solidFill>
              </a:rPr>
              <a:t>Language and Communication</a:t>
            </a:r>
            <a:endParaRPr sz="1600" dirty="0">
              <a:solidFill>
                <a:schemeClr val="dk1"/>
              </a:solidFill>
            </a:endParaRPr>
          </a:p>
          <a:p>
            <a:pPr marL="914400" lvl="1" indent="-330200" algn="l" rtl="0">
              <a:spcBef>
                <a:spcPts val="0"/>
              </a:spcBef>
              <a:spcAft>
                <a:spcPts val="0"/>
              </a:spcAft>
              <a:buClr>
                <a:schemeClr val="dk1"/>
              </a:buClr>
              <a:buSzPts val="1600"/>
              <a:buChar char="○"/>
            </a:pPr>
            <a:r>
              <a:rPr lang="en" sz="1600" dirty="0">
                <a:solidFill>
                  <a:schemeClr val="dk1"/>
                </a:solidFill>
              </a:rPr>
              <a:t>Creating a Global Vision</a:t>
            </a:r>
            <a:endParaRPr sz="1600" dirty="0">
              <a:solidFill>
                <a:schemeClr val="dk1"/>
              </a:solidFill>
            </a:endParaRPr>
          </a:p>
          <a:p>
            <a:pPr marL="914400" lvl="1" indent="-330200" algn="l" rtl="0">
              <a:spcBef>
                <a:spcPts val="0"/>
              </a:spcBef>
              <a:spcAft>
                <a:spcPts val="0"/>
              </a:spcAft>
              <a:buClr>
                <a:schemeClr val="dk1"/>
              </a:buClr>
              <a:buSzPts val="1600"/>
              <a:buChar char="○"/>
            </a:pPr>
            <a:r>
              <a:rPr lang="en" sz="1600" dirty="0">
                <a:solidFill>
                  <a:schemeClr val="dk1"/>
                </a:solidFill>
              </a:rPr>
              <a:t>Liberal Arts</a:t>
            </a:r>
            <a:endParaRPr sz="1600" dirty="0">
              <a:solidFill>
                <a:schemeClr val="dk1"/>
              </a:solidFill>
            </a:endParaRPr>
          </a:p>
          <a:p>
            <a:pPr marL="1371600" lvl="2" indent="-304800" algn="l" rtl="0">
              <a:spcBef>
                <a:spcPts val="0"/>
              </a:spcBef>
              <a:spcAft>
                <a:spcPts val="0"/>
              </a:spcAft>
              <a:buClr>
                <a:schemeClr val="dk1"/>
              </a:buClr>
              <a:buSzPts val="1200"/>
              <a:buChar char="■"/>
            </a:pPr>
            <a:r>
              <a:rPr lang="en" sz="1200" dirty="0">
                <a:solidFill>
                  <a:schemeClr val="dk1"/>
                </a:solidFill>
              </a:rPr>
              <a:t>Aesthetics</a:t>
            </a:r>
            <a:endParaRPr sz="1200" dirty="0">
              <a:solidFill>
                <a:schemeClr val="dk1"/>
              </a:solidFill>
            </a:endParaRPr>
          </a:p>
          <a:p>
            <a:pPr marL="1371600" lvl="2" indent="-304800" algn="l" rtl="0">
              <a:spcBef>
                <a:spcPts val="0"/>
              </a:spcBef>
              <a:spcAft>
                <a:spcPts val="0"/>
              </a:spcAft>
              <a:buClr>
                <a:schemeClr val="dk1"/>
              </a:buClr>
              <a:buSzPts val="1200"/>
              <a:buChar char="■"/>
            </a:pPr>
            <a:r>
              <a:rPr lang="en" sz="1200" dirty="0">
                <a:solidFill>
                  <a:schemeClr val="dk1"/>
                </a:solidFill>
              </a:rPr>
              <a:t>Humanities</a:t>
            </a:r>
            <a:endParaRPr sz="1200" dirty="0">
              <a:solidFill>
                <a:schemeClr val="dk1"/>
              </a:solidFill>
            </a:endParaRPr>
          </a:p>
          <a:p>
            <a:pPr marL="1371600" lvl="2" indent="-304800" algn="l" rtl="0">
              <a:spcBef>
                <a:spcPts val="0"/>
              </a:spcBef>
              <a:spcAft>
                <a:spcPts val="0"/>
              </a:spcAft>
              <a:buClr>
                <a:schemeClr val="dk1"/>
              </a:buClr>
              <a:buSzPts val="1200"/>
              <a:buChar char="■"/>
            </a:pPr>
            <a:r>
              <a:rPr lang="en" sz="1200" dirty="0">
                <a:solidFill>
                  <a:schemeClr val="dk1"/>
                </a:solidFill>
              </a:rPr>
              <a:t>Laboratory Sciences</a:t>
            </a:r>
            <a:endParaRPr sz="1200" dirty="0">
              <a:solidFill>
                <a:schemeClr val="dk1"/>
              </a:solidFill>
            </a:endParaRPr>
          </a:p>
          <a:p>
            <a:pPr marL="1371600" lvl="2" indent="-304800" algn="l" rtl="0">
              <a:spcBef>
                <a:spcPts val="0"/>
              </a:spcBef>
              <a:spcAft>
                <a:spcPts val="0"/>
              </a:spcAft>
              <a:buClr>
                <a:schemeClr val="dk1"/>
              </a:buClr>
              <a:buSzPts val="1200"/>
              <a:buChar char="■"/>
            </a:pPr>
            <a:r>
              <a:rPr lang="en" sz="1200" dirty="0">
                <a:solidFill>
                  <a:schemeClr val="dk1"/>
                </a:solidFill>
              </a:rPr>
              <a:t>Social Sciences </a:t>
            </a:r>
            <a:endParaRPr sz="1200" dirty="0">
              <a:solidFill>
                <a:schemeClr val="dk1"/>
              </a:solidFill>
            </a:endParaRPr>
          </a:p>
          <a:p>
            <a:pPr marL="1371600" lvl="2" indent="-304800" algn="l" rtl="0">
              <a:spcBef>
                <a:spcPts val="0"/>
              </a:spcBef>
              <a:spcAft>
                <a:spcPts val="0"/>
              </a:spcAft>
              <a:buClr>
                <a:schemeClr val="dk1"/>
              </a:buClr>
              <a:buSzPts val="1200"/>
              <a:buChar char="■"/>
            </a:pPr>
            <a:r>
              <a:rPr lang="en" sz="1200" dirty="0">
                <a:solidFill>
                  <a:schemeClr val="dk1"/>
                </a:solidFill>
              </a:rPr>
              <a:t>Mathematics </a:t>
            </a:r>
            <a:endParaRPr lang="en-US" sz="1600" dirty="0">
              <a:solidFill>
                <a:schemeClr val="dk1"/>
              </a:solidFill>
            </a:endParaRPr>
          </a:p>
          <a:p>
            <a:pPr marL="285750" indent="-285750">
              <a:spcBef>
                <a:spcPts val="1600"/>
              </a:spcBef>
              <a:spcAft>
                <a:spcPts val="1600"/>
              </a:spcAft>
            </a:pPr>
            <a:r>
              <a:rPr lang="en-US" sz="1600" dirty="0"/>
              <a:t>Bridge to Professional Programs</a:t>
            </a:r>
          </a:p>
          <a:p>
            <a:pPr marL="285750" indent="-285750">
              <a:spcBef>
                <a:spcPts val="1600"/>
              </a:spcBef>
              <a:spcAft>
                <a:spcPts val="1600"/>
              </a:spcAft>
            </a:pP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96200" y="500925"/>
            <a:ext cx="3663300" cy="75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Why Harpur College?</a:t>
            </a:r>
            <a:endParaRPr sz="2500"/>
          </a:p>
        </p:txBody>
      </p:sp>
      <p:sp>
        <p:nvSpPr>
          <p:cNvPr id="133" name="Google Shape;133;p26"/>
          <p:cNvSpPr txBox="1">
            <a:spLocks noGrp="1"/>
          </p:cNvSpPr>
          <p:nvPr>
            <p:ph type="body" idx="1"/>
          </p:nvPr>
        </p:nvSpPr>
        <p:spPr>
          <a:xfrm>
            <a:off x="311700" y="1154500"/>
            <a:ext cx="3127500" cy="35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i="1" dirty="0">
                <a:solidFill>
                  <a:schemeClr val="lt1"/>
                </a:solidFill>
              </a:rPr>
              <a:t>From breadth through depth to perspective</a:t>
            </a:r>
            <a:endParaRPr sz="1600" i="1" dirty="0">
              <a:solidFill>
                <a:schemeClr val="lt1"/>
              </a:solidFill>
            </a:endParaRPr>
          </a:p>
          <a:p>
            <a:pPr marL="457200" lvl="0" indent="-317500" algn="l" rtl="0">
              <a:spcBef>
                <a:spcPts val="1600"/>
              </a:spcBef>
              <a:spcAft>
                <a:spcPts val="0"/>
              </a:spcAft>
              <a:buClr>
                <a:schemeClr val="lt1"/>
              </a:buClr>
              <a:buSzPts val="1400"/>
              <a:buChar char="●"/>
            </a:pPr>
            <a:r>
              <a:rPr lang="en" sz="1400" dirty="0">
                <a:solidFill>
                  <a:schemeClr val="lt1"/>
                </a:solidFill>
              </a:rPr>
              <a:t>Provides a broad base of knowledge as well as writing, speaking and critical thinking skills</a:t>
            </a:r>
            <a:endParaRPr sz="100" dirty="0">
              <a:solidFill>
                <a:schemeClr val="lt1"/>
              </a:solidFill>
            </a:endParaRPr>
          </a:p>
          <a:p>
            <a:pPr marL="457200" lvl="0" indent="-317500" algn="l" rtl="0">
              <a:spcBef>
                <a:spcPts val="0"/>
              </a:spcBef>
              <a:spcAft>
                <a:spcPts val="0"/>
              </a:spcAft>
              <a:buClr>
                <a:schemeClr val="lt1"/>
              </a:buClr>
              <a:buSzPts val="1400"/>
              <a:buChar char="●"/>
            </a:pPr>
            <a:r>
              <a:rPr lang="en" sz="1400" dirty="0">
                <a:solidFill>
                  <a:schemeClr val="lt1"/>
                </a:solidFill>
              </a:rPr>
              <a:t>In-depth understanding of content and problem-solving skills in an area of specialization</a:t>
            </a:r>
            <a:endParaRPr sz="1400" dirty="0">
              <a:solidFill>
                <a:schemeClr val="lt1"/>
              </a:solidFill>
            </a:endParaRPr>
          </a:p>
          <a:p>
            <a:pPr marL="457200" lvl="0" indent="-317500" algn="l" rtl="0">
              <a:spcBef>
                <a:spcPts val="0"/>
              </a:spcBef>
              <a:spcAft>
                <a:spcPts val="0"/>
              </a:spcAft>
              <a:buClr>
                <a:schemeClr val="lt1"/>
              </a:buClr>
              <a:buSzPts val="1400"/>
              <a:buChar char="●"/>
            </a:pPr>
            <a:r>
              <a:rPr lang="en" sz="1400" dirty="0">
                <a:solidFill>
                  <a:schemeClr val="lt1"/>
                </a:solidFill>
              </a:rPr>
              <a:t>Able to adapt and evolve with the changing world</a:t>
            </a:r>
            <a:endParaRPr sz="1400" dirty="0">
              <a:solidFill>
                <a:schemeClr val="lt1"/>
              </a:solidFill>
            </a:endParaRPr>
          </a:p>
        </p:txBody>
      </p:sp>
      <p:pic>
        <p:nvPicPr>
          <p:cNvPr id="134" name="Google Shape;134;p26" descr="Harpur College of Arts and Sciences is the oldest and largest of Binghamton University's six schools. Nearly 70 percent of Binghamton undergraduates and 44 percent of graduate students earn degrees within its three divisions: humanities, science and mathematics, and social sciences. Harpur College offers the ideal liberal-arts foundation — effective oral and written communication, rigorous scientific analysis, independent thinking and cultural literacy — for any career or advanced course of study.&#10;&#10;Learn more here: https://www.binghamton.edu/harpur/" title="Tour Binghamton University's Harpur College">
            <a:hlinkClick r:id="rId3"/>
          </p:cNvPr>
          <p:cNvPicPr preferRelativeResize="0"/>
          <p:nvPr/>
        </p:nvPicPr>
        <p:blipFill>
          <a:blip r:embed="rId4">
            <a:alphaModFix/>
          </a:blip>
          <a:stretch>
            <a:fillRect/>
          </a:stretch>
        </p:blipFill>
        <p:spPr>
          <a:xfrm>
            <a:off x="4207625" y="857250"/>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655941" y="666197"/>
            <a:ext cx="7832100" cy="504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a:latin typeface="Arial"/>
                <a:ea typeface="Arial"/>
                <a:cs typeface="Arial"/>
                <a:sym typeface="Arial"/>
              </a:rPr>
              <a:t>Undergraduate Students Binghamton University</a:t>
            </a:r>
            <a:endParaRPr/>
          </a:p>
        </p:txBody>
      </p:sp>
      <p:pic>
        <p:nvPicPr>
          <p:cNvPr id="141" name="Google Shape;141;p27"/>
          <p:cNvPicPr preferRelativeResize="0"/>
          <p:nvPr/>
        </p:nvPicPr>
        <p:blipFill>
          <a:blip r:embed="rId3">
            <a:alphaModFix/>
          </a:blip>
          <a:stretch>
            <a:fillRect/>
          </a:stretch>
        </p:blipFill>
        <p:spPr>
          <a:xfrm>
            <a:off x="1089400" y="1171100"/>
            <a:ext cx="6965201" cy="3832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921835" y="474010"/>
            <a:ext cx="6946800" cy="467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2700">
                <a:latin typeface="Arial"/>
                <a:ea typeface="Arial"/>
                <a:cs typeface="Arial"/>
                <a:sym typeface="Arial"/>
              </a:rPr>
              <a:t>Harpur College of Arts and Sciences</a:t>
            </a:r>
            <a:endParaRPr/>
          </a:p>
        </p:txBody>
      </p:sp>
      <p:sp>
        <p:nvSpPr>
          <p:cNvPr id="147" name="Google Shape;147;p28"/>
          <p:cNvSpPr txBox="1"/>
          <p:nvPr/>
        </p:nvSpPr>
        <p:spPr>
          <a:xfrm>
            <a:off x="890032" y="949770"/>
            <a:ext cx="6477900" cy="5679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None/>
            </a:pPr>
            <a:r>
              <a:rPr lang="en" sz="2100" b="1" dirty="0">
                <a:solidFill>
                  <a:srgbClr val="5EB278"/>
                </a:solidFill>
                <a:latin typeface="Arial"/>
                <a:ea typeface="Arial"/>
                <a:cs typeface="Arial"/>
                <a:sym typeface="Arial"/>
              </a:rPr>
              <a:t>Over 40 majors:</a:t>
            </a:r>
            <a:br>
              <a:rPr lang="en" sz="1500" b="1" dirty="0">
                <a:solidFill>
                  <a:srgbClr val="5EB278"/>
                </a:solidFill>
                <a:latin typeface="Arial"/>
                <a:ea typeface="Arial"/>
                <a:cs typeface="Arial"/>
                <a:sym typeface="Arial"/>
              </a:rPr>
            </a:br>
            <a:r>
              <a:rPr lang="en" sz="1500" b="1" dirty="0">
                <a:solidFill>
                  <a:srgbClr val="5EB278"/>
                </a:solidFill>
                <a:latin typeface="Arial"/>
                <a:ea typeface="Arial"/>
                <a:cs typeface="Arial"/>
                <a:sym typeface="Arial"/>
              </a:rPr>
              <a:t>3 DIVISIONS, 26 DEPARTMENTS, 14 PROGRAMS</a:t>
            </a:r>
            <a:endParaRPr sz="1500" b="1" baseline="30000" dirty="0">
              <a:solidFill>
                <a:srgbClr val="5EB278"/>
              </a:solidFill>
              <a:latin typeface="Arial"/>
              <a:ea typeface="Arial"/>
              <a:cs typeface="Arial"/>
              <a:sym typeface="Arial"/>
            </a:endParaRPr>
          </a:p>
        </p:txBody>
      </p:sp>
      <p:sp>
        <p:nvSpPr>
          <p:cNvPr id="148" name="Google Shape;148;p28"/>
          <p:cNvSpPr txBox="1"/>
          <p:nvPr/>
        </p:nvSpPr>
        <p:spPr>
          <a:xfrm>
            <a:off x="890041" y="1581217"/>
            <a:ext cx="2249100" cy="254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b="1" i="1">
                <a:solidFill>
                  <a:srgbClr val="005239"/>
                </a:solidFill>
                <a:latin typeface="Arial"/>
                <a:ea typeface="Arial"/>
                <a:cs typeface="Arial"/>
                <a:sym typeface="Arial"/>
              </a:rPr>
              <a:t>Fine Arts and Humanities</a:t>
            </a:r>
            <a:endParaRPr sz="1100"/>
          </a:p>
        </p:txBody>
      </p:sp>
      <p:sp>
        <p:nvSpPr>
          <p:cNvPr id="149" name="Google Shape;149;p28"/>
          <p:cNvSpPr txBox="1"/>
          <p:nvPr/>
        </p:nvSpPr>
        <p:spPr>
          <a:xfrm>
            <a:off x="3306509" y="1581217"/>
            <a:ext cx="2249100" cy="254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b="1" i="1" dirty="0">
                <a:solidFill>
                  <a:srgbClr val="005239"/>
                </a:solidFill>
                <a:latin typeface="Arial"/>
                <a:ea typeface="Arial"/>
                <a:cs typeface="Arial"/>
                <a:sym typeface="Arial"/>
              </a:rPr>
              <a:t>Science and Mathematics</a:t>
            </a:r>
            <a:endParaRPr sz="1100" dirty="0"/>
          </a:p>
        </p:txBody>
      </p:sp>
      <p:sp>
        <p:nvSpPr>
          <p:cNvPr id="150" name="Google Shape;150;p28"/>
          <p:cNvSpPr txBox="1"/>
          <p:nvPr/>
        </p:nvSpPr>
        <p:spPr>
          <a:xfrm>
            <a:off x="3194182" y="3187785"/>
            <a:ext cx="2249100" cy="254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b="1" i="1">
                <a:solidFill>
                  <a:srgbClr val="005239"/>
                </a:solidFill>
                <a:latin typeface="Arial"/>
                <a:ea typeface="Arial"/>
                <a:cs typeface="Arial"/>
                <a:sym typeface="Arial"/>
              </a:rPr>
              <a:t>Social Sciences</a:t>
            </a:r>
            <a:endParaRPr sz="1100"/>
          </a:p>
        </p:txBody>
      </p:sp>
      <p:sp>
        <p:nvSpPr>
          <p:cNvPr id="151" name="Google Shape;151;p28"/>
          <p:cNvSpPr txBox="1"/>
          <p:nvPr/>
        </p:nvSpPr>
        <p:spPr>
          <a:xfrm>
            <a:off x="791617" y="1835132"/>
            <a:ext cx="2249100" cy="3308368"/>
          </a:xfrm>
          <a:prstGeom prst="rect">
            <a:avLst/>
          </a:prstGeom>
          <a:noFill/>
          <a:ln>
            <a:noFill/>
          </a:ln>
        </p:spPr>
        <p:txBody>
          <a:bodyPr spcFirstLastPara="1" wrap="square" lIns="68575" tIns="34275" rIns="68575" bIns="34275" anchor="t" anchorCtr="0">
            <a:noAutofit/>
          </a:bodyPr>
          <a:lstStyle/>
          <a:p>
            <a:pPr marL="127000" marR="0" lvl="0" indent="-120650" algn="l" rtl="0">
              <a:lnSpc>
                <a:spcPct val="110000"/>
              </a:lnSpc>
              <a:spcBef>
                <a:spcPts val="0"/>
              </a:spcBef>
              <a:spcAft>
                <a:spcPts val="0"/>
              </a:spcAft>
              <a:buClr>
                <a:srgbClr val="5EB278"/>
              </a:buClr>
              <a:buSzPts val="1100"/>
              <a:buFont typeface="Arial"/>
              <a:buChar char="•"/>
            </a:pPr>
            <a:r>
              <a:rPr lang="en" sz="1100" b="1" dirty="0">
                <a:solidFill>
                  <a:srgbClr val="005239"/>
                </a:solidFill>
                <a:latin typeface="Arial"/>
                <a:ea typeface="Arial"/>
                <a:cs typeface="Arial"/>
                <a:sym typeface="Arial"/>
              </a:rPr>
              <a:t>Africana Studies </a:t>
            </a:r>
            <a:endParaRPr sz="1100" dirty="0"/>
          </a:p>
          <a:p>
            <a:pPr marL="127000" marR="0" lvl="0" indent="-120650" algn="l" rtl="0">
              <a:lnSpc>
                <a:spcPct val="110000"/>
              </a:lnSpc>
              <a:spcBef>
                <a:spcPts val="0"/>
              </a:spcBef>
              <a:spcAft>
                <a:spcPts val="0"/>
              </a:spcAft>
              <a:buClr>
                <a:srgbClr val="5EB278"/>
              </a:buClr>
              <a:buSzPts val="1100"/>
              <a:buFont typeface="Arial"/>
              <a:buChar char="•"/>
            </a:pPr>
            <a:r>
              <a:rPr lang="en" sz="1100" b="1" dirty="0">
                <a:solidFill>
                  <a:srgbClr val="005239"/>
                </a:solidFill>
                <a:latin typeface="Arial"/>
                <a:ea typeface="Arial"/>
                <a:cs typeface="Arial"/>
                <a:sym typeface="Arial"/>
              </a:rPr>
              <a:t>Art and Design</a:t>
            </a:r>
            <a:endParaRPr sz="1100" dirty="0"/>
          </a:p>
          <a:p>
            <a:pPr marL="127000" marR="0" lvl="0" indent="-120650" algn="l" rtl="0">
              <a:lnSpc>
                <a:spcPct val="110000"/>
              </a:lnSpc>
              <a:spcBef>
                <a:spcPts val="0"/>
              </a:spcBef>
              <a:spcAft>
                <a:spcPts val="0"/>
              </a:spcAft>
              <a:buClr>
                <a:srgbClr val="5EB278"/>
              </a:buClr>
              <a:buSzPts val="1100"/>
              <a:buFont typeface="Arial"/>
              <a:buChar char="•"/>
            </a:pPr>
            <a:r>
              <a:rPr lang="en" sz="1100" b="1" dirty="0">
                <a:solidFill>
                  <a:srgbClr val="005239"/>
                </a:solidFill>
                <a:latin typeface="Arial"/>
                <a:ea typeface="Arial"/>
                <a:cs typeface="Arial"/>
                <a:sym typeface="Arial"/>
              </a:rPr>
              <a:t>Art History </a:t>
            </a:r>
            <a:endParaRPr sz="1100" dirty="0"/>
          </a:p>
          <a:p>
            <a:pPr marL="127000" marR="0" lvl="0" indent="-120650" algn="l" rtl="0">
              <a:lnSpc>
                <a:spcPct val="110000"/>
              </a:lnSpc>
              <a:spcBef>
                <a:spcPts val="0"/>
              </a:spcBef>
              <a:spcAft>
                <a:spcPts val="0"/>
              </a:spcAft>
              <a:buClr>
                <a:srgbClr val="5EB278"/>
              </a:buClr>
              <a:buSzPts val="1100"/>
              <a:buFont typeface="Arial"/>
              <a:buChar char="•"/>
            </a:pPr>
            <a:r>
              <a:rPr lang="en" sz="1100" b="1" dirty="0">
                <a:solidFill>
                  <a:srgbClr val="005239"/>
                </a:solidFill>
                <a:latin typeface="Arial"/>
                <a:ea typeface="Arial"/>
                <a:cs typeface="Arial"/>
                <a:sym typeface="Arial"/>
              </a:rPr>
              <a:t>Asian and Asian-American Studies </a:t>
            </a:r>
            <a:endParaRPr sz="1100" dirty="0"/>
          </a:p>
          <a:p>
            <a:pPr marL="127000" marR="0" lvl="0" indent="-120650" algn="l" rtl="0">
              <a:lnSpc>
                <a:spcPct val="110000"/>
              </a:lnSpc>
              <a:spcBef>
                <a:spcPts val="0"/>
              </a:spcBef>
              <a:spcAft>
                <a:spcPts val="0"/>
              </a:spcAft>
              <a:buClr>
                <a:srgbClr val="5EB278"/>
              </a:buClr>
              <a:buSzPts val="1100"/>
              <a:buFont typeface="Arial"/>
              <a:buChar char="•"/>
            </a:pPr>
            <a:r>
              <a:rPr lang="en" sz="1100" b="1" dirty="0">
                <a:solidFill>
                  <a:srgbClr val="005239"/>
                </a:solidFill>
                <a:latin typeface="Arial"/>
                <a:ea typeface="Arial"/>
                <a:cs typeface="Arial"/>
                <a:sym typeface="Arial"/>
              </a:rPr>
              <a:t>Cinema </a:t>
            </a:r>
            <a:endParaRPr sz="1100" dirty="0"/>
          </a:p>
          <a:p>
            <a:pPr marL="127000" marR="0" lvl="0" indent="-120650" algn="l" rtl="0">
              <a:lnSpc>
                <a:spcPct val="110000"/>
              </a:lnSpc>
              <a:spcBef>
                <a:spcPts val="0"/>
              </a:spcBef>
              <a:spcAft>
                <a:spcPts val="0"/>
              </a:spcAft>
              <a:buClr>
                <a:srgbClr val="5EB278"/>
              </a:buClr>
              <a:buSzPts val="1100"/>
              <a:buFont typeface="Arial"/>
              <a:buChar char="•"/>
            </a:pPr>
            <a:r>
              <a:rPr lang="en" sz="1100" b="1" dirty="0">
                <a:solidFill>
                  <a:srgbClr val="005239"/>
                </a:solidFill>
                <a:latin typeface="Arial"/>
                <a:ea typeface="Arial"/>
                <a:cs typeface="Arial"/>
                <a:sym typeface="Arial"/>
              </a:rPr>
              <a:t>Classical and Near Eastern Studies </a:t>
            </a:r>
            <a:endParaRPr sz="1100" dirty="0"/>
          </a:p>
          <a:p>
            <a:pPr marL="127000" marR="0" lvl="0" indent="-120650" algn="l" rtl="0">
              <a:lnSpc>
                <a:spcPct val="110000"/>
              </a:lnSpc>
              <a:spcBef>
                <a:spcPts val="0"/>
              </a:spcBef>
              <a:spcAft>
                <a:spcPts val="0"/>
              </a:spcAft>
              <a:buClr>
                <a:srgbClr val="5EB278"/>
              </a:buClr>
              <a:buSzPts val="1100"/>
              <a:buFont typeface="Arial"/>
              <a:buChar char="•"/>
            </a:pPr>
            <a:r>
              <a:rPr lang="en" sz="1100" b="1" dirty="0">
                <a:solidFill>
                  <a:srgbClr val="005239"/>
                </a:solidFill>
                <a:latin typeface="Arial"/>
                <a:ea typeface="Arial"/>
                <a:cs typeface="Arial"/>
                <a:sym typeface="Arial"/>
              </a:rPr>
              <a:t>Comparative Literature </a:t>
            </a:r>
            <a:endParaRPr sz="1100" dirty="0"/>
          </a:p>
          <a:p>
            <a:pPr marL="127000" marR="0" lvl="0" indent="-120650" algn="l" rtl="0">
              <a:lnSpc>
                <a:spcPct val="110000"/>
              </a:lnSpc>
              <a:spcBef>
                <a:spcPts val="0"/>
              </a:spcBef>
              <a:spcAft>
                <a:spcPts val="0"/>
              </a:spcAft>
              <a:buClr>
                <a:srgbClr val="5EB278"/>
              </a:buClr>
              <a:buSzPts val="1100"/>
              <a:buFont typeface="Arial"/>
              <a:buChar char="•"/>
            </a:pPr>
            <a:r>
              <a:rPr lang="en" sz="1100" b="1" dirty="0">
                <a:solidFill>
                  <a:srgbClr val="005239"/>
                </a:solidFill>
                <a:latin typeface="Arial"/>
                <a:ea typeface="Arial"/>
                <a:cs typeface="Arial"/>
                <a:sym typeface="Arial"/>
              </a:rPr>
              <a:t>English, General Literature, and Rhetoric </a:t>
            </a:r>
            <a:endParaRPr sz="1100" dirty="0"/>
          </a:p>
          <a:p>
            <a:pPr marL="127000" marR="0" lvl="0" indent="-120650" algn="l" rtl="0">
              <a:lnSpc>
                <a:spcPct val="110000"/>
              </a:lnSpc>
              <a:spcBef>
                <a:spcPts val="0"/>
              </a:spcBef>
              <a:spcAft>
                <a:spcPts val="0"/>
              </a:spcAft>
              <a:buClr>
                <a:srgbClr val="5EB278"/>
              </a:buClr>
              <a:buSzPts val="1100"/>
              <a:buFont typeface="Arial"/>
              <a:buChar char="•"/>
            </a:pPr>
            <a:r>
              <a:rPr lang="en" sz="1100" b="1" dirty="0">
                <a:solidFill>
                  <a:srgbClr val="005239"/>
                </a:solidFill>
                <a:latin typeface="Arial"/>
                <a:ea typeface="Arial"/>
                <a:cs typeface="Arial"/>
                <a:sym typeface="Arial"/>
              </a:rPr>
              <a:t>German and Russian Studies </a:t>
            </a:r>
            <a:endParaRPr sz="1100" dirty="0"/>
          </a:p>
          <a:p>
            <a:pPr marL="127000" marR="0" lvl="0" indent="-120650" algn="l" rtl="0">
              <a:lnSpc>
                <a:spcPct val="110000"/>
              </a:lnSpc>
              <a:spcBef>
                <a:spcPts val="0"/>
              </a:spcBef>
              <a:spcAft>
                <a:spcPts val="0"/>
              </a:spcAft>
              <a:buClr>
                <a:srgbClr val="5EB278"/>
              </a:buClr>
              <a:buSzPts val="1100"/>
              <a:buFont typeface="Arial"/>
              <a:buChar char="•"/>
            </a:pPr>
            <a:r>
              <a:rPr lang="en" sz="1100" b="1" dirty="0">
                <a:solidFill>
                  <a:srgbClr val="005239"/>
                </a:solidFill>
                <a:latin typeface="Arial"/>
                <a:ea typeface="Arial"/>
                <a:cs typeface="Arial"/>
                <a:sym typeface="Arial"/>
              </a:rPr>
              <a:t>Judaic Studies </a:t>
            </a:r>
            <a:endParaRPr sz="1100" dirty="0"/>
          </a:p>
          <a:p>
            <a:pPr marL="127000" marR="0" lvl="0" indent="-120650" algn="l" rtl="0">
              <a:lnSpc>
                <a:spcPct val="110000"/>
              </a:lnSpc>
              <a:spcBef>
                <a:spcPts val="0"/>
              </a:spcBef>
              <a:spcAft>
                <a:spcPts val="0"/>
              </a:spcAft>
              <a:buClr>
                <a:srgbClr val="5EB278"/>
              </a:buClr>
              <a:buSzPts val="1100"/>
              <a:buFont typeface="Arial"/>
              <a:buChar char="•"/>
            </a:pPr>
            <a:r>
              <a:rPr lang="en" sz="1100" b="1" dirty="0">
                <a:solidFill>
                  <a:srgbClr val="005239"/>
                </a:solidFill>
                <a:latin typeface="Arial"/>
                <a:ea typeface="Arial"/>
                <a:cs typeface="Arial"/>
                <a:sym typeface="Arial"/>
              </a:rPr>
              <a:t>Music </a:t>
            </a:r>
            <a:endParaRPr sz="1100" dirty="0"/>
          </a:p>
          <a:p>
            <a:pPr marL="127000" marR="0" lvl="0" indent="-120650" algn="l" rtl="0">
              <a:lnSpc>
                <a:spcPct val="110000"/>
              </a:lnSpc>
              <a:spcBef>
                <a:spcPts val="0"/>
              </a:spcBef>
              <a:spcAft>
                <a:spcPts val="0"/>
              </a:spcAft>
              <a:buClr>
                <a:srgbClr val="5EB278"/>
              </a:buClr>
              <a:buSzPts val="1100"/>
              <a:buFont typeface="Arial"/>
              <a:buChar char="•"/>
            </a:pPr>
            <a:r>
              <a:rPr lang="en" sz="1100" b="1" dirty="0">
                <a:solidFill>
                  <a:srgbClr val="005239"/>
                </a:solidFill>
                <a:latin typeface="Arial"/>
                <a:ea typeface="Arial"/>
                <a:cs typeface="Arial"/>
                <a:sym typeface="Arial"/>
              </a:rPr>
              <a:t>Philosophy </a:t>
            </a:r>
            <a:endParaRPr sz="1100" dirty="0"/>
          </a:p>
          <a:p>
            <a:pPr marL="127000" marR="0" lvl="0" indent="-120650" algn="l" rtl="0">
              <a:lnSpc>
                <a:spcPct val="110000"/>
              </a:lnSpc>
              <a:spcBef>
                <a:spcPts val="0"/>
              </a:spcBef>
              <a:spcAft>
                <a:spcPts val="0"/>
              </a:spcAft>
              <a:buClr>
                <a:srgbClr val="5EB278"/>
              </a:buClr>
              <a:buSzPts val="1100"/>
              <a:buFont typeface="Arial"/>
              <a:buChar char="•"/>
            </a:pPr>
            <a:r>
              <a:rPr lang="en" sz="1100" b="1" dirty="0">
                <a:solidFill>
                  <a:srgbClr val="005239"/>
                </a:solidFill>
                <a:latin typeface="Arial"/>
                <a:ea typeface="Arial"/>
                <a:cs typeface="Arial"/>
                <a:sym typeface="Arial"/>
              </a:rPr>
              <a:t>Romance Languages and Literatures </a:t>
            </a:r>
            <a:endParaRPr sz="1100" dirty="0"/>
          </a:p>
          <a:p>
            <a:pPr marL="127000" marR="0" lvl="0" indent="-120650" algn="l" rtl="0">
              <a:lnSpc>
                <a:spcPct val="110000"/>
              </a:lnSpc>
              <a:spcBef>
                <a:spcPts val="0"/>
              </a:spcBef>
              <a:spcAft>
                <a:spcPts val="0"/>
              </a:spcAft>
              <a:buClr>
                <a:srgbClr val="5EB278"/>
              </a:buClr>
              <a:buSzPts val="1100"/>
              <a:buFont typeface="Arial"/>
              <a:buChar char="•"/>
            </a:pPr>
            <a:r>
              <a:rPr lang="en" sz="1100" b="1" dirty="0">
                <a:solidFill>
                  <a:srgbClr val="005239"/>
                </a:solidFill>
                <a:latin typeface="Arial"/>
                <a:ea typeface="Arial"/>
                <a:cs typeface="Arial"/>
                <a:sym typeface="Arial"/>
              </a:rPr>
              <a:t>Theatre </a:t>
            </a:r>
            <a:endParaRPr sz="1100" dirty="0"/>
          </a:p>
        </p:txBody>
      </p:sp>
      <p:sp>
        <p:nvSpPr>
          <p:cNvPr id="152" name="Google Shape;152;p28"/>
          <p:cNvSpPr txBox="1"/>
          <p:nvPr/>
        </p:nvSpPr>
        <p:spPr>
          <a:xfrm>
            <a:off x="3194182" y="1843677"/>
            <a:ext cx="2473500" cy="1276200"/>
          </a:xfrm>
          <a:prstGeom prst="rect">
            <a:avLst/>
          </a:prstGeom>
          <a:noFill/>
          <a:ln>
            <a:noFill/>
          </a:ln>
        </p:spPr>
        <p:txBody>
          <a:bodyPr spcFirstLastPara="1" wrap="square" lIns="68575" tIns="34275" rIns="68575" bIns="34275" anchor="t" anchorCtr="0">
            <a:noAutofit/>
          </a:bodyPr>
          <a:lstStyle/>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Biological Sciences</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Chemistry</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Geological Sciences and Environmental Studies</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Mathematical Sciences</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Physics, Applied Physics and Astronomy</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Psychology</a:t>
            </a:r>
            <a:endParaRPr sz="1100"/>
          </a:p>
        </p:txBody>
      </p:sp>
      <p:sp>
        <p:nvSpPr>
          <p:cNvPr id="153" name="Google Shape;153;p28"/>
          <p:cNvSpPr txBox="1"/>
          <p:nvPr/>
        </p:nvSpPr>
        <p:spPr>
          <a:xfrm>
            <a:off x="3194182" y="3441885"/>
            <a:ext cx="1869600" cy="971700"/>
          </a:xfrm>
          <a:prstGeom prst="rect">
            <a:avLst/>
          </a:prstGeom>
          <a:noFill/>
          <a:ln>
            <a:noFill/>
          </a:ln>
        </p:spPr>
        <p:txBody>
          <a:bodyPr spcFirstLastPara="1" wrap="square" lIns="68575" tIns="34275" rIns="68575" bIns="34275" anchor="t" anchorCtr="0">
            <a:noAutofit/>
          </a:bodyPr>
          <a:lstStyle/>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Anthropology</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Economics</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Geography</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History</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Political Science</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Sociology</a:t>
            </a:r>
            <a:endParaRPr sz="1100"/>
          </a:p>
        </p:txBody>
      </p:sp>
      <p:sp>
        <p:nvSpPr>
          <p:cNvPr id="154" name="Google Shape;154;p28"/>
          <p:cNvSpPr txBox="1"/>
          <p:nvPr/>
        </p:nvSpPr>
        <p:spPr>
          <a:xfrm>
            <a:off x="5974866" y="1542050"/>
            <a:ext cx="2249100" cy="4386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b="1" i="1">
                <a:solidFill>
                  <a:srgbClr val="005239"/>
                </a:solidFill>
                <a:latin typeface="Arial"/>
                <a:ea typeface="Arial"/>
                <a:cs typeface="Arial"/>
                <a:sym typeface="Arial"/>
              </a:rPr>
              <a:t>Interdisciplinary and Cross-Disciplinary Programs</a:t>
            </a:r>
            <a:endParaRPr sz="1100"/>
          </a:p>
        </p:txBody>
      </p:sp>
      <p:sp>
        <p:nvSpPr>
          <p:cNvPr id="155" name="Google Shape;155;p28"/>
          <p:cNvSpPr txBox="1"/>
          <p:nvPr/>
        </p:nvSpPr>
        <p:spPr>
          <a:xfrm>
            <a:off x="5974865" y="1911089"/>
            <a:ext cx="2249100" cy="2952000"/>
          </a:xfrm>
          <a:prstGeom prst="rect">
            <a:avLst/>
          </a:prstGeom>
          <a:noFill/>
          <a:ln>
            <a:noFill/>
          </a:ln>
        </p:spPr>
        <p:txBody>
          <a:bodyPr spcFirstLastPara="1" wrap="square" lIns="68575" tIns="34275" rIns="68575" bIns="34275" anchor="t" anchorCtr="0">
            <a:noAutofit/>
          </a:bodyPr>
          <a:lstStyle/>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Biochemistry</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Environmental Studies</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Human Rights</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Individualized Major Program</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Integrative Neuroscience</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Latin American and Caribbean Area Studies</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Linguistics</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Materials Science and Engineering</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Medieval and Renaissance Studies</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Middle East and North African Studies</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Philosophy, Politics, and Law</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Religious Studies</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Russian and East European Studies</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Translation Research and Instruction</a:t>
            </a:r>
            <a:endParaRPr sz="1100"/>
          </a:p>
          <a:p>
            <a:pPr marL="127000" marR="0" lvl="0" indent="-127000" algn="l" rtl="0">
              <a:lnSpc>
                <a:spcPct val="110000"/>
              </a:lnSpc>
              <a:spcBef>
                <a:spcPts val="0"/>
              </a:spcBef>
              <a:spcAft>
                <a:spcPts val="0"/>
              </a:spcAft>
              <a:buClr>
                <a:srgbClr val="5EB278"/>
              </a:buClr>
              <a:buSzPts val="1000"/>
              <a:buFont typeface="Arial"/>
              <a:buChar char="•"/>
            </a:pPr>
            <a:r>
              <a:rPr lang="en" sz="900" b="1">
                <a:solidFill>
                  <a:srgbClr val="005239"/>
                </a:solidFill>
                <a:latin typeface="Arial"/>
                <a:ea typeface="Arial"/>
                <a:cs typeface="Arial"/>
                <a:sym typeface="Arial"/>
              </a:rPr>
              <a:t>Women, Gender and Sexuality Studies</a:t>
            </a:r>
            <a:endParaRPr sz="800" b="1">
              <a:solidFill>
                <a:srgbClr val="005239"/>
              </a:solidFill>
              <a:latin typeface="Arial"/>
              <a:ea typeface="Arial"/>
              <a:cs typeface="Arial"/>
              <a:sym typeface="Arial"/>
            </a:endParaRPr>
          </a:p>
        </p:txBody>
      </p:sp>
      <p:sp>
        <p:nvSpPr>
          <p:cNvPr id="156" name="Google Shape;156;p28"/>
          <p:cNvSpPr txBox="1"/>
          <p:nvPr/>
        </p:nvSpPr>
        <p:spPr>
          <a:xfrm>
            <a:off x="1944531" y="4399492"/>
            <a:ext cx="3876900" cy="349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Narrow"/>
              <a:ea typeface="Arial Narrow"/>
              <a:cs typeface="Arial Narrow"/>
              <a:sym typeface="Arial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637381" y="604255"/>
            <a:ext cx="8250300" cy="418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a:t>Our 10 most popular majors</a:t>
            </a:r>
            <a:endParaRPr/>
          </a:p>
        </p:txBody>
      </p:sp>
      <p:sp>
        <p:nvSpPr>
          <p:cNvPr id="162" name="Google Shape;162;p29"/>
          <p:cNvSpPr txBox="1">
            <a:spLocks noGrp="1"/>
          </p:cNvSpPr>
          <p:nvPr>
            <p:ph type="body" idx="1"/>
          </p:nvPr>
        </p:nvSpPr>
        <p:spPr>
          <a:xfrm>
            <a:off x="637381" y="1112913"/>
            <a:ext cx="8153400" cy="3777000"/>
          </a:xfrm>
          <a:prstGeom prst="rect">
            <a:avLst/>
          </a:prstGeom>
          <a:noFill/>
          <a:ln>
            <a:noFill/>
          </a:ln>
        </p:spPr>
        <p:txBody>
          <a:bodyPr spcFirstLastPara="1" wrap="square" lIns="68575" tIns="34275" rIns="68575" bIns="34275" anchor="ctr" anchorCtr="0">
            <a:noAutofit/>
          </a:bodyPr>
          <a:lstStyle/>
          <a:p>
            <a:pPr marL="342900" lvl="0" indent="-349250" algn="l" rtl="0">
              <a:lnSpc>
                <a:spcPct val="95000"/>
              </a:lnSpc>
              <a:spcBef>
                <a:spcPts val="0"/>
              </a:spcBef>
              <a:spcAft>
                <a:spcPts val="0"/>
              </a:spcAft>
              <a:buSzPts val="1100"/>
              <a:buFont typeface="Arial Narrow"/>
              <a:buAutoNum type="arabicPeriod"/>
            </a:pPr>
            <a:r>
              <a:rPr lang="en" dirty="0"/>
              <a:t>Biology</a:t>
            </a:r>
            <a:endParaRPr dirty="0"/>
          </a:p>
          <a:p>
            <a:pPr marL="342900" lvl="0" indent="-349250" algn="l" rtl="0">
              <a:lnSpc>
                <a:spcPct val="95000"/>
              </a:lnSpc>
              <a:spcBef>
                <a:spcPts val="800"/>
              </a:spcBef>
              <a:spcAft>
                <a:spcPts val="0"/>
              </a:spcAft>
              <a:buSzPts val="1100"/>
              <a:buFont typeface="Arial Narrow"/>
              <a:buAutoNum type="arabicPeriod"/>
            </a:pPr>
            <a:r>
              <a:rPr lang="en" dirty="0"/>
              <a:t>Economics</a:t>
            </a:r>
            <a:endParaRPr dirty="0"/>
          </a:p>
          <a:p>
            <a:pPr marL="342900" lvl="0" indent="-349250" algn="l" rtl="0">
              <a:lnSpc>
                <a:spcPct val="95000"/>
              </a:lnSpc>
              <a:spcBef>
                <a:spcPts val="800"/>
              </a:spcBef>
              <a:spcAft>
                <a:spcPts val="0"/>
              </a:spcAft>
              <a:buSzPts val="1100"/>
              <a:buFont typeface="Arial Narrow"/>
              <a:buAutoNum type="arabicPeriod"/>
            </a:pPr>
            <a:r>
              <a:rPr lang="en" dirty="0"/>
              <a:t>Psychology</a:t>
            </a:r>
            <a:endParaRPr dirty="0"/>
          </a:p>
          <a:p>
            <a:pPr marL="342900" lvl="0" indent="-349250" algn="l" rtl="0">
              <a:lnSpc>
                <a:spcPct val="95000"/>
              </a:lnSpc>
              <a:spcBef>
                <a:spcPts val="800"/>
              </a:spcBef>
              <a:spcAft>
                <a:spcPts val="0"/>
              </a:spcAft>
              <a:buSzPts val="1100"/>
              <a:buFont typeface="Arial Narrow"/>
              <a:buAutoNum type="arabicPeriod"/>
            </a:pPr>
            <a:r>
              <a:rPr lang="en" dirty="0"/>
              <a:t>Integrative Neuroscience</a:t>
            </a:r>
            <a:endParaRPr dirty="0"/>
          </a:p>
          <a:p>
            <a:pPr marL="342900" lvl="0" indent="-349250" algn="l" rtl="0">
              <a:lnSpc>
                <a:spcPct val="95000"/>
              </a:lnSpc>
              <a:spcBef>
                <a:spcPts val="800"/>
              </a:spcBef>
              <a:spcAft>
                <a:spcPts val="0"/>
              </a:spcAft>
              <a:buSzPts val="1100"/>
              <a:buFont typeface="Arial Narrow"/>
              <a:buAutoNum type="arabicPeriod"/>
            </a:pPr>
            <a:r>
              <a:rPr lang="en" dirty="0"/>
              <a:t>Mathematical Sciences</a:t>
            </a:r>
            <a:endParaRPr dirty="0"/>
          </a:p>
          <a:p>
            <a:pPr marL="342900" lvl="0" indent="-349250" algn="l" rtl="0">
              <a:lnSpc>
                <a:spcPct val="95000"/>
              </a:lnSpc>
              <a:spcBef>
                <a:spcPts val="800"/>
              </a:spcBef>
              <a:spcAft>
                <a:spcPts val="0"/>
              </a:spcAft>
              <a:buSzPts val="1100"/>
              <a:buFont typeface="Arial Narrow"/>
              <a:buAutoNum type="arabicPeriod"/>
            </a:pPr>
            <a:r>
              <a:rPr lang="en" dirty="0"/>
              <a:t>Philosophy, Politics &amp; Law</a:t>
            </a:r>
            <a:endParaRPr dirty="0"/>
          </a:p>
          <a:p>
            <a:pPr marL="342900" lvl="0" indent="-349250" algn="l" rtl="0">
              <a:lnSpc>
                <a:spcPct val="95000"/>
              </a:lnSpc>
              <a:spcBef>
                <a:spcPts val="800"/>
              </a:spcBef>
              <a:spcAft>
                <a:spcPts val="0"/>
              </a:spcAft>
              <a:buSzPts val="1100"/>
              <a:buFont typeface="Arial Narrow"/>
              <a:buAutoNum type="arabicPeriod"/>
            </a:pPr>
            <a:r>
              <a:rPr lang="en" dirty="0"/>
              <a:t>English</a:t>
            </a:r>
            <a:endParaRPr dirty="0"/>
          </a:p>
          <a:p>
            <a:pPr marL="342900" lvl="0" indent="-349250" algn="l" rtl="0">
              <a:lnSpc>
                <a:spcPct val="95000"/>
              </a:lnSpc>
              <a:spcBef>
                <a:spcPts val="800"/>
              </a:spcBef>
              <a:spcAft>
                <a:spcPts val="0"/>
              </a:spcAft>
              <a:buSzPts val="1100"/>
              <a:buFont typeface="Arial Narrow"/>
              <a:buAutoNum type="arabicPeriod"/>
            </a:pPr>
            <a:r>
              <a:rPr lang="en" dirty="0"/>
              <a:t>Political Science</a:t>
            </a:r>
            <a:endParaRPr dirty="0"/>
          </a:p>
          <a:p>
            <a:pPr marL="342900" lvl="0" indent="-349250" algn="l" rtl="0">
              <a:lnSpc>
                <a:spcPct val="95000"/>
              </a:lnSpc>
              <a:spcBef>
                <a:spcPts val="800"/>
              </a:spcBef>
              <a:spcAft>
                <a:spcPts val="0"/>
              </a:spcAft>
              <a:buSzPts val="1100"/>
              <a:buFont typeface="Arial Narrow"/>
              <a:buAutoNum type="arabicPeriod"/>
            </a:pPr>
            <a:r>
              <a:rPr lang="en" dirty="0"/>
              <a:t>Environmental Studies</a:t>
            </a:r>
            <a:endParaRPr dirty="0"/>
          </a:p>
          <a:p>
            <a:pPr marL="342900" lvl="0" indent="-349250" algn="l" rtl="0">
              <a:lnSpc>
                <a:spcPct val="95000"/>
              </a:lnSpc>
              <a:spcBef>
                <a:spcPts val="800"/>
              </a:spcBef>
              <a:spcAft>
                <a:spcPts val="0"/>
              </a:spcAft>
              <a:buSzPts val="1100"/>
              <a:buFont typeface="Arial Narrow"/>
              <a:buAutoNum type="arabicPeriod"/>
            </a:pPr>
            <a:r>
              <a:rPr lang="en" dirty="0"/>
              <a:t>Biochemistry</a:t>
            </a:r>
            <a:endParaRPr dirty="0"/>
          </a:p>
        </p:txBody>
      </p:sp>
      <p:sp>
        <p:nvSpPr>
          <p:cNvPr id="163" name="Google Shape;163;p29"/>
          <p:cNvSpPr txBox="1"/>
          <p:nvPr/>
        </p:nvSpPr>
        <p:spPr>
          <a:xfrm>
            <a:off x="4322863" y="1112923"/>
            <a:ext cx="59238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a:solidFill>
                  <a:schemeClr val="dk1"/>
                </a:solidFill>
                <a:latin typeface="Arial Narrow"/>
                <a:ea typeface="Arial Narrow"/>
                <a:cs typeface="Arial Narrow"/>
                <a:sym typeface="Arial Narrow"/>
              </a:rPr>
              <a:t>All majors &amp; programs can be found here: http://binghamton.edu/harpur/undergraduate/index.html</a:t>
            </a:r>
            <a:endParaRPr sz="1100"/>
          </a:p>
        </p:txBody>
      </p:sp>
      <p:pic>
        <p:nvPicPr>
          <p:cNvPr id="164" name="Google Shape;164;p29"/>
          <p:cNvPicPr preferRelativeResize="0"/>
          <p:nvPr/>
        </p:nvPicPr>
        <p:blipFill rotWithShape="1">
          <a:blip r:embed="rId3">
            <a:alphaModFix/>
          </a:blip>
          <a:srcRect/>
          <a:stretch/>
        </p:blipFill>
        <p:spPr>
          <a:xfrm>
            <a:off x="4272613" y="1989755"/>
            <a:ext cx="3857625" cy="2571750"/>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637381" y="604255"/>
            <a:ext cx="8250300" cy="418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dirty="0"/>
              <a:t>BU’</a:t>
            </a:r>
            <a:r>
              <a:rPr lang="en-US" dirty="0"/>
              <a:t>s</a:t>
            </a:r>
            <a:r>
              <a:rPr lang="en" dirty="0"/>
              <a:t> Pharmacy Ear</a:t>
            </a:r>
            <a:r>
              <a:rPr lang="en-US" dirty="0" err="1"/>
              <a:t>ly</a:t>
            </a:r>
            <a:r>
              <a:rPr lang="en-US" dirty="0"/>
              <a:t> Acceptance Program (PEAP)</a:t>
            </a:r>
            <a:endParaRPr dirty="0"/>
          </a:p>
        </p:txBody>
      </p:sp>
      <p:sp>
        <p:nvSpPr>
          <p:cNvPr id="162" name="Google Shape;162;p29"/>
          <p:cNvSpPr txBox="1">
            <a:spLocks noGrp="1"/>
          </p:cNvSpPr>
          <p:nvPr>
            <p:ph type="body" idx="1"/>
          </p:nvPr>
        </p:nvSpPr>
        <p:spPr>
          <a:xfrm>
            <a:off x="637381" y="1112923"/>
            <a:ext cx="8153400" cy="3776990"/>
          </a:xfrm>
          <a:prstGeom prst="rect">
            <a:avLst/>
          </a:prstGeom>
          <a:noFill/>
          <a:ln>
            <a:noFill/>
          </a:ln>
        </p:spPr>
        <p:txBody>
          <a:bodyPr spcFirstLastPara="1" wrap="square" lIns="68575" tIns="34275" rIns="68575" bIns="34275" anchor="ctr" anchorCtr="0">
            <a:noAutofit/>
          </a:bodyPr>
          <a:lstStyle/>
          <a:p>
            <a:pPr marL="285750" lvl="0" indent="-285750" algn="l" rtl="0">
              <a:lnSpc>
                <a:spcPct val="95000"/>
              </a:lnSpc>
              <a:spcBef>
                <a:spcPts val="0"/>
              </a:spcBef>
              <a:spcAft>
                <a:spcPts val="0"/>
              </a:spcAft>
              <a:buSzPts val="1100"/>
              <a:buFont typeface="Arial" panose="020B0604020202020204" pitchFamily="34" charset="0"/>
              <a:buChar char="•"/>
            </a:pPr>
            <a:endParaRPr lang="en-US" dirty="0"/>
          </a:p>
          <a:p>
            <a:pPr marL="285750" lvl="0" indent="-285750" algn="l" rtl="0">
              <a:lnSpc>
                <a:spcPct val="95000"/>
              </a:lnSpc>
              <a:spcBef>
                <a:spcPts val="0"/>
              </a:spcBef>
              <a:spcAft>
                <a:spcPts val="0"/>
              </a:spcAft>
              <a:buSzPts val="1100"/>
              <a:buFont typeface="Arial" panose="020B0604020202020204" pitchFamily="34" charset="0"/>
              <a:buChar char="•"/>
            </a:pPr>
            <a:endParaRPr lang="en-US" dirty="0"/>
          </a:p>
          <a:p>
            <a:pPr marL="285750" lvl="0" indent="-285750" algn="l" rtl="0">
              <a:lnSpc>
                <a:spcPct val="95000"/>
              </a:lnSpc>
              <a:spcBef>
                <a:spcPts val="0"/>
              </a:spcBef>
              <a:spcAft>
                <a:spcPts val="0"/>
              </a:spcAft>
              <a:buSzPts val="1100"/>
              <a:buFont typeface="Arial" panose="020B0604020202020204" pitchFamily="34" charset="0"/>
              <a:buChar char="•"/>
            </a:pPr>
            <a:endParaRPr lang="en-US" dirty="0"/>
          </a:p>
          <a:p>
            <a:pPr marL="285750" lvl="0" indent="-285750" algn="l" rtl="0">
              <a:lnSpc>
                <a:spcPct val="95000"/>
              </a:lnSpc>
              <a:spcBef>
                <a:spcPts val="0"/>
              </a:spcBef>
              <a:spcAft>
                <a:spcPts val="0"/>
              </a:spcAft>
              <a:buSzPts val="1100"/>
              <a:buFont typeface="Arial" panose="020B0604020202020204" pitchFamily="34" charset="0"/>
              <a:buChar char="•"/>
            </a:pPr>
            <a:endParaRPr lang="en-US" dirty="0"/>
          </a:p>
          <a:p>
            <a:pPr marL="285750" lvl="0" indent="-285750" algn="l" rtl="0">
              <a:lnSpc>
                <a:spcPct val="95000"/>
              </a:lnSpc>
              <a:spcBef>
                <a:spcPts val="0"/>
              </a:spcBef>
              <a:spcAft>
                <a:spcPts val="0"/>
              </a:spcAft>
              <a:buSzPts val="1100"/>
              <a:buFont typeface="Arial" panose="020B0604020202020204" pitchFamily="34" charset="0"/>
              <a:buChar char="•"/>
            </a:pPr>
            <a:endParaRPr lang="en-US" dirty="0"/>
          </a:p>
          <a:p>
            <a:pPr marL="0" lvl="0" indent="0" algn="l" rtl="0">
              <a:lnSpc>
                <a:spcPct val="95000"/>
              </a:lnSpc>
              <a:spcBef>
                <a:spcPts val="0"/>
              </a:spcBef>
              <a:spcAft>
                <a:spcPts val="0"/>
              </a:spcAft>
              <a:buSzPts val="1100"/>
            </a:pPr>
            <a:endParaRPr lang="en-US" dirty="0"/>
          </a:p>
          <a:p>
            <a:pPr marL="285750" lvl="0" indent="-285750" algn="l" rtl="0">
              <a:lnSpc>
                <a:spcPct val="95000"/>
              </a:lnSpc>
              <a:spcBef>
                <a:spcPts val="0"/>
              </a:spcBef>
              <a:spcAft>
                <a:spcPts val="0"/>
              </a:spcAft>
              <a:buSzPts val="1100"/>
              <a:buFont typeface="Arial" panose="020B0604020202020204" pitchFamily="34" charset="0"/>
              <a:buChar char="•"/>
            </a:pPr>
            <a:r>
              <a:rPr lang="en-US" dirty="0"/>
              <a:t>Eligibility &amp; Requirements</a:t>
            </a:r>
          </a:p>
          <a:p>
            <a:pPr marL="285750" lvl="0" indent="-285750" algn="l" rtl="0">
              <a:lnSpc>
                <a:spcPct val="95000"/>
              </a:lnSpc>
              <a:spcBef>
                <a:spcPts val="0"/>
              </a:spcBef>
              <a:spcAft>
                <a:spcPts val="0"/>
              </a:spcAft>
              <a:buSzPts val="1100"/>
              <a:buFont typeface="Arial" panose="020B0604020202020204" pitchFamily="34" charset="0"/>
              <a:buChar char="•"/>
            </a:pPr>
            <a:endParaRPr lang="en-US" dirty="0"/>
          </a:p>
          <a:p>
            <a:pPr marL="285750" lvl="0" indent="-285750" algn="l" rtl="0">
              <a:lnSpc>
                <a:spcPct val="95000"/>
              </a:lnSpc>
              <a:spcBef>
                <a:spcPts val="0"/>
              </a:spcBef>
              <a:spcAft>
                <a:spcPts val="0"/>
              </a:spcAft>
              <a:buSzPts val="1100"/>
              <a:buFont typeface="Arial" panose="020B0604020202020204" pitchFamily="34" charset="0"/>
              <a:buChar char="•"/>
            </a:pPr>
            <a:r>
              <a:rPr lang="en-US" dirty="0"/>
              <a:t>PEAP Process</a:t>
            </a:r>
          </a:p>
          <a:p>
            <a:pPr marL="285750" lvl="0" indent="-285750" algn="l" rtl="0">
              <a:lnSpc>
                <a:spcPct val="95000"/>
              </a:lnSpc>
              <a:spcBef>
                <a:spcPts val="0"/>
              </a:spcBef>
              <a:spcAft>
                <a:spcPts val="0"/>
              </a:spcAft>
              <a:buSzPts val="1100"/>
              <a:buFont typeface="Arial" panose="020B0604020202020204" pitchFamily="34" charset="0"/>
              <a:buChar char="•"/>
            </a:pPr>
            <a:endParaRPr lang="en-US" dirty="0"/>
          </a:p>
          <a:p>
            <a:pPr marL="285750" lvl="0" indent="-285750" algn="l" rtl="0">
              <a:lnSpc>
                <a:spcPct val="95000"/>
              </a:lnSpc>
              <a:spcBef>
                <a:spcPts val="0"/>
              </a:spcBef>
              <a:spcAft>
                <a:spcPts val="0"/>
              </a:spcAft>
              <a:buSzPts val="1100"/>
              <a:buFont typeface="Arial" panose="020B0604020202020204" pitchFamily="34" charset="0"/>
              <a:buChar char="•"/>
            </a:pPr>
            <a:r>
              <a:rPr lang="en-US" dirty="0"/>
              <a:t>Routes </a:t>
            </a:r>
          </a:p>
          <a:p>
            <a:pPr marL="742950" lvl="1" indent="-285750">
              <a:lnSpc>
                <a:spcPct val="95000"/>
              </a:lnSpc>
              <a:spcBef>
                <a:spcPts val="0"/>
              </a:spcBef>
              <a:buSzPts val="1100"/>
              <a:buFont typeface="Arial" panose="020B0604020202020204" pitchFamily="34" charset="0"/>
              <a:buChar char="•"/>
            </a:pPr>
            <a:r>
              <a:rPr lang="en-US" dirty="0"/>
              <a:t>2+4 pathway (only PharmD)</a:t>
            </a:r>
          </a:p>
          <a:p>
            <a:pPr marL="742950" lvl="1" indent="-285750">
              <a:lnSpc>
                <a:spcPct val="95000"/>
              </a:lnSpc>
              <a:spcBef>
                <a:spcPts val="0"/>
              </a:spcBef>
              <a:buSzPts val="1100"/>
              <a:buFont typeface="Arial" panose="020B0604020202020204" pitchFamily="34" charset="0"/>
              <a:buChar char="•"/>
            </a:pPr>
            <a:r>
              <a:rPr lang="en-US" dirty="0"/>
              <a:t>3+4 pathway</a:t>
            </a:r>
          </a:p>
          <a:p>
            <a:pPr marL="742950" lvl="1" indent="-285750">
              <a:lnSpc>
                <a:spcPct val="95000"/>
              </a:lnSpc>
              <a:spcBef>
                <a:spcPts val="0"/>
              </a:spcBef>
              <a:buSzPts val="1100"/>
              <a:buFont typeface="Arial" panose="020B0604020202020204" pitchFamily="34" charset="0"/>
              <a:buChar char="•"/>
            </a:pPr>
            <a:r>
              <a:rPr lang="en-US" dirty="0"/>
              <a:t>4+4 pathway</a:t>
            </a:r>
          </a:p>
          <a:p>
            <a:pPr marL="742950" lvl="1" indent="-285750">
              <a:lnSpc>
                <a:spcPct val="95000"/>
              </a:lnSpc>
              <a:spcBef>
                <a:spcPts val="0"/>
              </a:spcBef>
              <a:buSzPts val="1100"/>
              <a:buFont typeface="Arial" panose="020B0604020202020204" pitchFamily="34" charset="0"/>
              <a:buChar char="•"/>
            </a:pPr>
            <a:endParaRPr lang="en-US" dirty="0"/>
          </a:p>
          <a:p>
            <a:pPr marL="285750" lvl="0" indent="-285750" algn="l" rtl="0">
              <a:lnSpc>
                <a:spcPct val="95000"/>
              </a:lnSpc>
              <a:spcBef>
                <a:spcPts val="0"/>
              </a:spcBef>
              <a:spcAft>
                <a:spcPts val="0"/>
              </a:spcAft>
              <a:buSzPts val="1100"/>
              <a:buFont typeface="Arial" panose="020B0604020202020204" pitchFamily="34" charset="0"/>
              <a:buChar char="•"/>
            </a:pPr>
            <a:r>
              <a:rPr lang="en-US" dirty="0"/>
              <a:t>New State of the Art School of</a:t>
            </a:r>
          </a:p>
          <a:p>
            <a:pPr marL="0" lvl="0" indent="0" algn="l" rtl="0">
              <a:lnSpc>
                <a:spcPct val="95000"/>
              </a:lnSpc>
              <a:spcBef>
                <a:spcPts val="0"/>
              </a:spcBef>
              <a:spcAft>
                <a:spcPts val="0"/>
              </a:spcAft>
              <a:buSzPts val="1100"/>
            </a:pPr>
            <a:r>
              <a:rPr lang="en-US" dirty="0"/>
              <a:t>Pharmacy &amp; Pharmaceutical Sciences</a:t>
            </a:r>
          </a:p>
          <a:p>
            <a:pPr marL="0" lvl="0" indent="0" algn="l" rtl="0">
              <a:lnSpc>
                <a:spcPct val="95000"/>
              </a:lnSpc>
              <a:spcBef>
                <a:spcPts val="0"/>
              </a:spcBef>
              <a:spcAft>
                <a:spcPts val="0"/>
              </a:spcAft>
              <a:buSzPts val="1100"/>
            </a:pPr>
            <a:r>
              <a:rPr lang="en-US" dirty="0"/>
              <a:t>Facility</a:t>
            </a:r>
          </a:p>
          <a:p>
            <a:pPr marL="0" lvl="0" indent="0" algn="l" rtl="0">
              <a:lnSpc>
                <a:spcPct val="95000"/>
              </a:lnSpc>
              <a:spcBef>
                <a:spcPts val="0"/>
              </a:spcBef>
              <a:spcAft>
                <a:spcPts val="0"/>
              </a:spcAft>
              <a:buSzPts val="1100"/>
            </a:pPr>
            <a:endParaRPr lang="en-US" dirty="0"/>
          </a:p>
          <a:p>
            <a:pPr marL="0" lvl="0" indent="0" algn="l" rtl="0">
              <a:lnSpc>
                <a:spcPct val="95000"/>
              </a:lnSpc>
              <a:spcBef>
                <a:spcPts val="0"/>
              </a:spcBef>
              <a:spcAft>
                <a:spcPts val="0"/>
              </a:spcAft>
              <a:buSzPts val="1100"/>
            </a:pPr>
            <a:endParaRPr lang="en-US" dirty="0"/>
          </a:p>
          <a:p>
            <a:pPr marL="0" lvl="0" indent="0" algn="l" rtl="0">
              <a:lnSpc>
                <a:spcPct val="95000"/>
              </a:lnSpc>
              <a:spcBef>
                <a:spcPts val="0"/>
              </a:spcBef>
              <a:spcAft>
                <a:spcPts val="0"/>
              </a:spcAft>
              <a:buSzPts val="1100"/>
            </a:pPr>
            <a:endParaRPr lang="en-US" dirty="0"/>
          </a:p>
          <a:p>
            <a:pPr marL="0" lvl="0" indent="0" algn="l" rtl="0">
              <a:lnSpc>
                <a:spcPct val="95000"/>
              </a:lnSpc>
              <a:spcBef>
                <a:spcPts val="0"/>
              </a:spcBef>
              <a:spcAft>
                <a:spcPts val="0"/>
              </a:spcAft>
              <a:buSzPts val="1100"/>
            </a:pPr>
            <a:endParaRPr lang="en-US" dirty="0"/>
          </a:p>
          <a:p>
            <a:pPr marL="0" lvl="0" indent="0" algn="l" rtl="0">
              <a:lnSpc>
                <a:spcPct val="95000"/>
              </a:lnSpc>
              <a:spcBef>
                <a:spcPts val="0"/>
              </a:spcBef>
              <a:spcAft>
                <a:spcPts val="0"/>
              </a:spcAft>
              <a:buSzPts val="1100"/>
            </a:pPr>
            <a:endParaRPr lang="en-US" dirty="0"/>
          </a:p>
          <a:p>
            <a:pPr marL="0" lvl="0" indent="0" algn="l" rtl="0">
              <a:lnSpc>
                <a:spcPct val="95000"/>
              </a:lnSpc>
              <a:spcBef>
                <a:spcPts val="0"/>
              </a:spcBef>
              <a:spcAft>
                <a:spcPts val="0"/>
              </a:spcAft>
              <a:buSzPts val="1100"/>
            </a:pPr>
            <a:endParaRPr lang="en-US" dirty="0"/>
          </a:p>
        </p:txBody>
      </p:sp>
      <p:sp>
        <p:nvSpPr>
          <p:cNvPr id="163" name="Google Shape;163;p29"/>
          <p:cNvSpPr txBox="1"/>
          <p:nvPr/>
        </p:nvSpPr>
        <p:spPr>
          <a:xfrm>
            <a:off x="4322863" y="1112923"/>
            <a:ext cx="5923800" cy="786374"/>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800" dirty="0">
                <a:solidFill>
                  <a:schemeClr val="dk1"/>
                </a:solidFill>
                <a:latin typeface="Arial Narrow"/>
                <a:ea typeface="Arial Narrow"/>
                <a:cs typeface="Arial Narrow"/>
                <a:sym typeface="Arial Narrow"/>
              </a:rPr>
              <a:t>More on PEAP here: </a:t>
            </a:r>
            <a:endParaRPr lang="en" sz="1800" dirty="0">
              <a:solidFill>
                <a:schemeClr val="dk1"/>
              </a:solidFill>
              <a:latin typeface="Arial Narrow"/>
              <a:ea typeface="Arial Narrow"/>
              <a:cs typeface="Arial Narrow"/>
              <a:sym typeface="Arial Narrow"/>
            </a:endParaRPr>
          </a:p>
          <a:p>
            <a:pPr lvl="0"/>
            <a:r>
              <a:rPr lang="en-US" sz="1200" dirty="0"/>
              <a:t>https://www.binghamton.edu/pharmacy-and-pharmaceutical-sciences/students/future/peap.html</a:t>
            </a:r>
            <a:endParaRPr sz="1200" dirty="0"/>
          </a:p>
        </p:txBody>
      </p:sp>
      <p:pic>
        <p:nvPicPr>
          <p:cNvPr id="164" name="Google Shape;164;p29"/>
          <p:cNvPicPr preferRelativeResize="0"/>
          <p:nvPr/>
        </p:nvPicPr>
        <p:blipFill>
          <a:blip r:embed="rId3"/>
          <a:stretch>
            <a:fillRect/>
          </a:stretch>
        </p:blipFill>
        <p:spPr>
          <a:xfrm>
            <a:off x="4640580" y="1989765"/>
            <a:ext cx="4150201" cy="2697480"/>
          </a:xfrm>
          <a:prstGeom prst="rect">
            <a:avLst/>
          </a:prstGeom>
          <a:noFill/>
          <a:ln>
            <a:noFill/>
          </a:ln>
          <a:effectLst>
            <a:outerShdw blurRad="292100" dist="139700" dir="2700000" algn="tl" rotWithShape="0">
              <a:srgbClr val="333333">
                <a:alpha val="64709"/>
              </a:srgbClr>
            </a:outerShdw>
          </a:effectLst>
        </p:spPr>
      </p:pic>
    </p:spTree>
    <p:extLst>
      <p:ext uri="{BB962C8B-B14F-4D97-AF65-F5344CB8AC3E}">
        <p14:creationId xmlns:p14="http://schemas.microsoft.com/office/powerpoint/2010/main" val="3876199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96200" y="500925"/>
            <a:ext cx="3663300" cy="75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Accelerated 4+1 Programs</a:t>
            </a:r>
            <a:endParaRPr sz="2000" dirty="0"/>
          </a:p>
        </p:txBody>
      </p:sp>
      <p:sp>
        <p:nvSpPr>
          <p:cNvPr id="133" name="Google Shape;133;p26"/>
          <p:cNvSpPr txBox="1">
            <a:spLocks noGrp="1"/>
          </p:cNvSpPr>
          <p:nvPr>
            <p:ph type="body" idx="1"/>
          </p:nvPr>
        </p:nvSpPr>
        <p:spPr>
          <a:xfrm>
            <a:off x="311700" y="1154500"/>
            <a:ext cx="3127500" cy="35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400" dirty="0">
              <a:solidFill>
                <a:schemeClr val="lt1"/>
              </a:solidFill>
            </a:endParaRPr>
          </a:p>
          <a:p>
            <a:pPr marL="285750" indent="-285750"/>
            <a:r>
              <a:rPr lang="en-US" sz="1400" dirty="0">
                <a:solidFill>
                  <a:schemeClr val="lt1"/>
                </a:solidFill>
              </a:rPr>
              <a:t>Earn Bachelor’s &amp; Master’s Degree in 5 years</a:t>
            </a:r>
          </a:p>
          <a:p>
            <a:pPr marL="285750" indent="-285750"/>
            <a:endParaRPr lang="en-US" sz="1400" dirty="0">
              <a:solidFill>
                <a:schemeClr val="lt1"/>
              </a:solidFill>
            </a:endParaRPr>
          </a:p>
          <a:p>
            <a:pPr marL="285750" indent="-285750"/>
            <a:r>
              <a:rPr lang="en-US" sz="1400" dirty="0">
                <a:solidFill>
                  <a:schemeClr val="lt1"/>
                </a:solidFill>
              </a:rPr>
              <a:t>50+ Programs </a:t>
            </a:r>
          </a:p>
          <a:p>
            <a:pPr marL="742950" lvl="1" indent="-285750"/>
            <a:r>
              <a:rPr lang="en-US" sz="1200" dirty="0">
                <a:solidFill>
                  <a:schemeClr val="lt1"/>
                </a:solidFill>
              </a:rPr>
              <a:t>All </a:t>
            </a:r>
            <a:r>
              <a:rPr lang="en-US" sz="1200" dirty="0" err="1">
                <a:solidFill>
                  <a:schemeClr val="lt1"/>
                </a:solidFill>
              </a:rPr>
              <a:t>Harpur</a:t>
            </a:r>
            <a:r>
              <a:rPr lang="en-US" sz="1200" dirty="0">
                <a:solidFill>
                  <a:schemeClr val="lt1"/>
                </a:solidFill>
              </a:rPr>
              <a:t> UG + MBA</a:t>
            </a:r>
          </a:p>
          <a:p>
            <a:pPr marL="742950" lvl="1" indent="-285750"/>
            <a:r>
              <a:rPr lang="en-US" sz="1200" dirty="0">
                <a:solidFill>
                  <a:schemeClr val="lt1"/>
                </a:solidFill>
              </a:rPr>
              <a:t>All Watson UG + MBA</a:t>
            </a:r>
          </a:p>
          <a:p>
            <a:pPr marL="742950" lvl="1" indent="-285750"/>
            <a:r>
              <a:rPr lang="en-US" u="sng" dirty="0">
                <a:hlinkClick r:id="rId3"/>
              </a:rPr>
              <a:t>Accelerated/4+1 Degree Programs - The Graduate School</a:t>
            </a:r>
            <a:endParaRPr lang="en-US" sz="1200" dirty="0">
              <a:solidFill>
                <a:schemeClr val="lt1"/>
              </a:solidFill>
            </a:endParaRPr>
          </a:p>
        </p:txBody>
      </p:sp>
      <p:pic>
        <p:nvPicPr>
          <p:cNvPr id="134" name="Google Shape;134;p26">
            <a:hlinkClick r:id="rId4"/>
          </p:cNvPr>
          <p:cNvPicPr preferRelativeResize="0"/>
          <p:nvPr/>
        </p:nvPicPr>
        <p:blipFill>
          <a:blip r:embed="rId5"/>
          <a:stretch>
            <a:fillRect/>
          </a:stretch>
        </p:blipFill>
        <p:spPr>
          <a:xfrm>
            <a:off x="4184765" y="1154500"/>
            <a:ext cx="4572000" cy="3063240"/>
          </a:xfrm>
          <a:prstGeom prst="rect">
            <a:avLst/>
          </a:prstGeom>
          <a:noFill/>
          <a:ln>
            <a:noFill/>
          </a:ln>
        </p:spPr>
      </p:pic>
    </p:spTree>
    <p:extLst>
      <p:ext uri="{BB962C8B-B14F-4D97-AF65-F5344CB8AC3E}">
        <p14:creationId xmlns:p14="http://schemas.microsoft.com/office/powerpoint/2010/main" val="2620686747"/>
      </p:ext>
    </p:extLst>
  </p:cSld>
  <p:clrMapOvr>
    <a:masterClrMapping/>
  </p:clrMapOvr>
</p:sld>
</file>

<file path=ppt/theme/theme1.xml><?xml version="1.0" encoding="utf-8"?>
<a:theme xmlns:a="http://schemas.openxmlformats.org/drawingml/2006/main" name="Paradigm">
  <a:themeElements>
    <a:clrScheme name="Paradigm">
      <a:dk1>
        <a:srgbClr val="005A43"/>
      </a:dk1>
      <a:lt1>
        <a:srgbClr val="FFFFFF"/>
      </a:lt1>
      <a:dk2>
        <a:srgbClr val="666666"/>
      </a:dk2>
      <a:lt2>
        <a:srgbClr val="626B73"/>
      </a:lt2>
      <a:accent1>
        <a:srgbClr val="002F4A"/>
      </a:accent1>
      <a:accent2>
        <a:srgbClr val="6BC04B"/>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 Binghamton University Option 1">
  <a:themeElements>
    <a:clrScheme name="Custom 53">
      <a:dk1>
        <a:srgbClr val="000000"/>
      </a:dk1>
      <a:lt1>
        <a:srgbClr val="FFFFFF"/>
      </a:lt1>
      <a:dk2>
        <a:srgbClr val="006B54"/>
      </a:dk2>
      <a:lt2>
        <a:srgbClr val="C9C9C9"/>
      </a:lt2>
      <a:accent1>
        <a:srgbClr val="CEDC00"/>
      </a:accent1>
      <a:accent2>
        <a:srgbClr val="6CC24A"/>
      </a:accent2>
      <a:accent3>
        <a:srgbClr val="5A5C5B"/>
      </a:accent3>
      <a:accent4>
        <a:srgbClr val="000000"/>
      </a:accent4>
      <a:accent5>
        <a:srgbClr val="EDA93C"/>
      </a:accent5>
      <a:accent6>
        <a:srgbClr val="0092D5"/>
      </a:accent6>
      <a:hlink>
        <a:srgbClr val="F10000"/>
      </a:hlink>
      <a:folHlink>
        <a:srgbClr val="FFF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402</Words>
  <Application>Microsoft Macintosh PowerPoint</Application>
  <PresentationFormat>On-screen Show (16:9)</PresentationFormat>
  <Paragraphs>112</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 Narrow</vt:lpstr>
      <vt:lpstr>Merriweather</vt:lpstr>
      <vt:lpstr>Arial</vt:lpstr>
      <vt:lpstr>Noto Sans Symbols</vt:lpstr>
      <vt:lpstr>Roboto</vt:lpstr>
      <vt:lpstr>Paradigm</vt:lpstr>
      <vt:lpstr>PPT Binghamton University Option 1</vt:lpstr>
      <vt:lpstr>High School Counselors’ Association of WNY Stephanie Swim   </vt:lpstr>
      <vt:lpstr>Liberal Arts at Binghamton University</vt:lpstr>
      <vt:lpstr>Why Harpur College?</vt:lpstr>
      <vt:lpstr>Undergraduate Students Binghamton University</vt:lpstr>
      <vt:lpstr>Harpur College of Arts and Sciences</vt:lpstr>
      <vt:lpstr>Our 10 most popular majors</vt:lpstr>
      <vt:lpstr>BU’s Pharmacy Early Acceptance Program (PEAP)</vt:lpstr>
      <vt:lpstr>Accelerated 4+1 Programs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Counselors’ Association of WNY</dc:title>
  <dc:creator>Stephanie Swim</dc:creator>
  <cp:lastModifiedBy>Microsoft Office User</cp:lastModifiedBy>
  <cp:revision>10</cp:revision>
  <dcterms:modified xsi:type="dcterms:W3CDTF">2021-01-22T15:52:33Z</dcterms:modified>
</cp:coreProperties>
</file>